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9A3"/>
    <a:srgbClr val="7BBCB8"/>
    <a:srgbClr val="6F9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3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13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9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2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6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7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0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0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6556-FD3B-483D-95AF-E1A42A2DF09A}" type="datetimeFigureOut">
              <a:rPr lang="fr-FR" smtClean="0"/>
              <a:t>24/09/2025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6919-8D37-4136-B317-F716CE07A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053B5-5A35-4305-92BE-2A92AC8E48AC}"/>
              </a:ext>
            </a:extLst>
          </p:cNvPr>
          <p:cNvSpPr/>
          <p:nvPr/>
        </p:nvSpPr>
        <p:spPr>
          <a:xfrm>
            <a:off x="-7414" y="533226"/>
            <a:ext cx="7574501" cy="10250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4" name="Rectangle : carré corné 333">
            <a:extLst>
              <a:ext uri="{FF2B5EF4-FFF2-40B4-BE49-F238E27FC236}">
                <a16:creationId xmlns:a16="http://schemas.microsoft.com/office/drawing/2014/main" id="{37F604EE-526C-4CDF-AF19-721328A139A5}"/>
              </a:ext>
            </a:extLst>
          </p:cNvPr>
          <p:cNvSpPr/>
          <p:nvPr/>
        </p:nvSpPr>
        <p:spPr>
          <a:xfrm>
            <a:off x="2422502" y="2190206"/>
            <a:ext cx="1505592" cy="1521122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30" name="Rectangle : carré corné 329">
            <a:extLst>
              <a:ext uri="{FF2B5EF4-FFF2-40B4-BE49-F238E27FC236}">
                <a16:creationId xmlns:a16="http://schemas.microsoft.com/office/drawing/2014/main" id="{72BD0C72-41C5-4D96-A1C3-487F63FE897F}"/>
              </a:ext>
            </a:extLst>
          </p:cNvPr>
          <p:cNvSpPr/>
          <p:nvPr/>
        </p:nvSpPr>
        <p:spPr>
          <a:xfrm>
            <a:off x="722101" y="2163259"/>
            <a:ext cx="1505592" cy="1521122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97AD0-37CA-4A58-842E-5FB90D357598}"/>
              </a:ext>
            </a:extLst>
          </p:cNvPr>
          <p:cNvSpPr/>
          <p:nvPr/>
        </p:nvSpPr>
        <p:spPr>
          <a:xfrm>
            <a:off x="0" y="-11065"/>
            <a:ext cx="7559675" cy="941513"/>
          </a:xfrm>
          <a:prstGeom prst="rect">
            <a:avLst/>
          </a:prstGeom>
          <a:solidFill>
            <a:srgbClr val="406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B97A2AE-1B7B-49BD-8644-7B037D314E9D}"/>
              </a:ext>
            </a:extLst>
          </p:cNvPr>
          <p:cNvGrpSpPr/>
          <p:nvPr/>
        </p:nvGrpSpPr>
        <p:grpSpPr>
          <a:xfrm>
            <a:off x="618834" y="161177"/>
            <a:ext cx="1944130" cy="765405"/>
            <a:chOff x="5315289" y="1363012"/>
            <a:chExt cx="2425197" cy="954801"/>
          </a:xfrm>
        </p:grpSpPr>
        <p:sp>
          <p:nvSpPr>
            <p:cNvPr id="7" name="Rectangle : coins arrondis 7">
              <a:extLst>
                <a:ext uri="{FF2B5EF4-FFF2-40B4-BE49-F238E27FC236}">
                  <a16:creationId xmlns:a16="http://schemas.microsoft.com/office/drawing/2014/main" id="{7F377F49-53C2-4AA4-BCB1-E0D2C1359C8D}"/>
                </a:ext>
              </a:extLst>
            </p:cNvPr>
            <p:cNvSpPr/>
            <p:nvPr/>
          </p:nvSpPr>
          <p:spPr>
            <a:xfrm>
              <a:off x="5315289" y="1418903"/>
              <a:ext cx="2245514" cy="898910"/>
            </a:xfrm>
            <a:custGeom>
              <a:avLst/>
              <a:gdLst>
                <a:gd name="connsiteX0" fmla="*/ 0 w 2062244"/>
                <a:gd name="connsiteY0" fmla="*/ 112530 h 675169"/>
                <a:gd name="connsiteX1" fmla="*/ 112530 w 2062244"/>
                <a:gd name="connsiteY1" fmla="*/ 0 h 675169"/>
                <a:gd name="connsiteX2" fmla="*/ 1949714 w 2062244"/>
                <a:gd name="connsiteY2" fmla="*/ 0 h 675169"/>
                <a:gd name="connsiteX3" fmla="*/ 2062244 w 2062244"/>
                <a:gd name="connsiteY3" fmla="*/ 112530 h 675169"/>
                <a:gd name="connsiteX4" fmla="*/ 2062244 w 2062244"/>
                <a:gd name="connsiteY4" fmla="*/ 562639 h 675169"/>
                <a:gd name="connsiteX5" fmla="*/ 1949714 w 2062244"/>
                <a:gd name="connsiteY5" fmla="*/ 675169 h 675169"/>
                <a:gd name="connsiteX6" fmla="*/ 112530 w 2062244"/>
                <a:gd name="connsiteY6" fmla="*/ 675169 h 675169"/>
                <a:gd name="connsiteX7" fmla="*/ 0 w 2062244"/>
                <a:gd name="connsiteY7" fmla="*/ 562639 h 675169"/>
                <a:gd name="connsiteX8" fmla="*/ 0 w 2062244"/>
                <a:gd name="connsiteY8" fmla="*/ 112530 h 675169"/>
                <a:gd name="connsiteX0" fmla="*/ 0 w 2062244"/>
                <a:gd name="connsiteY0" fmla="*/ 112530 h 679448"/>
                <a:gd name="connsiteX1" fmla="*/ 112530 w 2062244"/>
                <a:gd name="connsiteY1" fmla="*/ 0 h 679448"/>
                <a:gd name="connsiteX2" fmla="*/ 1949714 w 2062244"/>
                <a:gd name="connsiteY2" fmla="*/ 0 h 679448"/>
                <a:gd name="connsiteX3" fmla="*/ 2062244 w 2062244"/>
                <a:gd name="connsiteY3" fmla="*/ 112530 h 679448"/>
                <a:gd name="connsiteX4" fmla="*/ 2062244 w 2062244"/>
                <a:gd name="connsiteY4" fmla="*/ 562639 h 679448"/>
                <a:gd name="connsiteX5" fmla="*/ 1949714 w 2062244"/>
                <a:gd name="connsiteY5" fmla="*/ 675169 h 679448"/>
                <a:gd name="connsiteX6" fmla="*/ 789889 w 2062244"/>
                <a:gd name="connsiteY6" fmla="*/ 679448 h 679448"/>
                <a:gd name="connsiteX7" fmla="*/ 112530 w 2062244"/>
                <a:gd name="connsiteY7" fmla="*/ 675169 h 679448"/>
                <a:gd name="connsiteX8" fmla="*/ 0 w 2062244"/>
                <a:gd name="connsiteY8" fmla="*/ 562639 h 679448"/>
                <a:gd name="connsiteX9" fmla="*/ 0 w 2062244"/>
                <a:gd name="connsiteY9" fmla="*/ 112530 h 679448"/>
                <a:gd name="connsiteX0" fmla="*/ 0 w 2062244"/>
                <a:gd name="connsiteY0" fmla="*/ 112530 h 679448"/>
                <a:gd name="connsiteX1" fmla="*/ 112530 w 2062244"/>
                <a:gd name="connsiteY1" fmla="*/ 0 h 679448"/>
                <a:gd name="connsiteX2" fmla="*/ 1949714 w 2062244"/>
                <a:gd name="connsiteY2" fmla="*/ 0 h 679448"/>
                <a:gd name="connsiteX3" fmla="*/ 2062244 w 2062244"/>
                <a:gd name="connsiteY3" fmla="*/ 112530 h 679448"/>
                <a:gd name="connsiteX4" fmla="*/ 2062244 w 2062244"/>
                <a:gd name="connsiteY4" fmla="*/ 562639 h 679448"/>
                <a:gd name="connsiteX5" fmla="*/ 1949714 w 2062244"/>
                <a:gd name="connsiteY5" fmla="*/ 675169 h 679448"/>
                <a:gd name="connsiteX6" fmla="*/ 1144130 w 2062244"/>
                <a:gd name="connsiteY6" fmla="*/ 674295 h 679448"/>
                <a:gd name="connsiteX7" fmla="*/ 789889 w 2062244"/>
                <a:gd name="connsiteY7" fmla="*/ 679448 h 679448"/>
                <a:gd name="connsiteX8" fmla="*/ 112530 w 2062244"/>
                <a:gd name="connsiteY8" fmla="*/ 675169 h 679448"/>
                <a:gd name="connsiteX9" fmla="*/ 0 w 2062244"/>
                <a:gd name="connsiteY9" fmla="*/ 562639 h 679448"/>
                <a:gd name="connsiteX10" fmla="*/ 0 w 2062244"/>
                <a:gd name="connsiteY10" fmla="*/ 112530 h 679448"/>
                <a:gd name="connsiteX0" fmla="*/ 0 w 2062244"/>
                <a:gd name="connsiteY0" fmla="*/ 112530 h 679448"/>
                <a:gd name="connsiteX1" fmla="*/ 112530 w 2062244"/>
                <a:gd name="connsiteY1" fmla="*/ 0 h 679448"/>
                <a:gd name="connsiteX2" fmla="*/ 1949714 w 2062244"/>
                <a:gd name="connsiteY2" fmla="*/ 0 h 679448"/>
                <a:gd name="connsiteX3" fmla="*/ 2062244 w 2062244"/>
                <a:gd name="connsiteY3" fmla="*/ 112530 h 679448"/>
                <a:gd name="connsiteX4" fmla="*/ 2062244 w 2062244"/>
                <a:gd name="connsiteY4" fmla="*/ 562639 h 679448"/>
                <a:gd name="connsiteX5" fmla="*/ 1949714 w 2062244"/>
                <a:gd name="connsiteY5" fmla="*/ 675169 h 679448"/>
                <a:gd name="connsiteX6" fmla="*/ 1144130 w 2062244"/>
                <a:gd name="connsiteY6" fmla="*/ 674295 h 679448"/>
                <a:gd name="connsiteX7" fmla="*/ 789889 w 2062244"/>
                <a:gd name="connsiteY7" fmla="*/ 679448 h 679448"/>
                <a:gd name="connsiteX8" fmla="*/ 112530 w 2062244"/>
                <a:gd name="connsiteY8" fmla="*/ 675169 h 679448"/>
                <a:gd name="connsiteX9" fmla="*/ 0 w 2062244"/>
                <a:gd name="connsiteY9" fmla="*/ 562639 h 679448"/>
                <a:gd name="connsiteX10" fmla="*/ 0 w 2062244"/>
                <a:gd name="connsiteY10" fmla="*/ 112530 h 679448"/>
                <a:gd name="connsiteX0" fmla="*/ 0 w 2062244"/>
                <a:gd name="connsiteY0" fmla="*/ 112530 h 679448"/>
                <a:gd name="connsiteX1" fmla="*/ 112530 w 2062244"/>
                <a:gd name="connsiteY1" fmla="*/ 0 h 679448"/>
                <a:gd name="connsiteX2" fmla="*/ 1949714 w 2062244"/>
                <a:gd name="connsiteY2" fmla="*/ 0 h 679448"/>
                <a:gd name="connsiteX3" fmla="*/ 2062244 w 2062244"/>
                <a:gd name="connsiteY3" fmla="*/ 112530 h 679448"/>
                <a:gd name="connsiteX4" fmla="*/ 2062244 w 2062244"/>
                <a:gd name="connsiteY4" fmla="*/ 562639 h 679448"/>
                <a:gd name="connsiteX5" fmla="*/ 1949714 w 2062244"/>
                <a:gd name="connsiteY5" fmla="*/ 675169 h 679448"/>
                <a:gd name="connsiteX6" fmla="*/ 1144130 w 2062244"/>
                <a:gd name="connsiteY6" fmla="*/ 674295 h 679448"/>
                <a:gd name="connsiteX7" fmla="*/ 789889 w 2062244"/>
                <a:gd name="connsiteY7" fmla="*/ 679448 h 679448"/>
                <a:gd name="connsiteX8" fmla="*/ 112530 w 2062244"/>
                <a:gd name="connsiteY8" fmla="*/ 675169 h 679448"/>
                <a:gd name="connsiteX9" fmla="*/ 0 w 2062244"/>
                <a:gd name="connsiteY9" fmla="*/ 562639 h 679448"/>
                <a:gd name="connsiteX10" fmla="*/ 0 w 2062244"/>
                <a:gd name="connsiteY10" fmla="*/ 112530 h 679448"/>
                <a:gd name="connsiteX0" fmla="*/ 0 w 2062244"/>
                <a:gd name="connsiteY0" fmla="*/ 112530 h 679448"/>
                <a:gd name="connsiteX1" fmla="*/ 112530 w 2062244"/>
                <a:gd name="connsiteY1" fmla="*/ 0 h 679448"/>
                <a:gd name="connsiteX2" fmla="*/ 1949714 w 2062244"/>
                <a:gd name="connsiteY2" fmla="*/ 0 h 679448"/>
                <a:gd name="connsiteX3" fmla="*/ 2062244 w 2062244"/>
                <a:gd name="connsiteY3" fmla="*/ 112530 h 679448"/>
                <a:gd name="connsiteX4" fmla="*/ 2062244 w 2062244"/>
                <a:gd name="connsiteY4" fmla="*/ 562639 h 679448"/>
                <a:gd name="connsiteX5" fmla="*/ 1949714 w 2062244"/>
                <a:gd name="connsiteY5" fmla="*/ 675169 h 679448"/>
                <a:gd name="connsiteX6" fmla="*/ 1144130 w 2062244"/>
                <a:gd name="connsiteY6" fmla="*/ 674295 h 679448"/>
                <a:gd name="connsiteX7" fmla="*/ 980463 w 2062244"/>
                <a:gd name="connsiteY7" fmla="*/ 674295 h 679448"/>
                <a:gd name="connsiteX8" fmla="*/ 789889 w 2062244"/>
                <a:gd name="connsiteY8" fmla="*/ 679448 h 679448"/>
                <a:gd name="connsiteX9" fmla="*/ 112530 w 2062244"/>
                <a:gd name="connsiteY9" fmla="*/ 675169 h 679448"/>
                <a:gd name="connsiteX10" fmla="*/ 0 w 2062244"/>
                <a:gd name="connsiteY10" fmla="*/ 562639 h 679448"/>
                <a:gd name="connsiteX11" fmla="*/ 0 w 2062244"/>
                <a:gd name="connsiteY11" fmla="*/ 112530 h 679448"/>
                <a:gd name="connsiteX0" fmla="*/ 0 w 2062244"/>
                <a:gd name="connsiteY0" fmla="*/ 112530 h 798829"/>
                <a:gd name="connsiteX1" fmla="*/ 112530 w 2062244"/>
                <a:gd name="connsiteY1" fmla="*/ 0 h 798829"/>
                <a:gd name="connsiteX2" fmla="*/ 1949714 w 2062244"/>
                <a:gd name="connsiteY2" fmla="*/ 0 h 798829"/>
                <a:gd name="connsiteX3" fmla="*/ 2062244 w 2062244"/>
                <a:gd name="connsiteY3" fmla="*/ 112530 h 798829"/>
                <a:gd name="connsiteX4" fmla="*/ 2062244 w 2062244"/>
                <a:gd name="connsiteY4" fmla="*/ 562639 h 798829"/>
                <a:gd name="connsiteX5" fmla="*/ 1949714 w 2062244"/>
                <a:gd name="connsiteY5" fmla="*/ 675169 h 798829"/>
                <a:gd name="connsiteX6" fmla="*/ 1144130 w 2062244"/>
                <a:gd name="connsiteY6" fmla="*/ 674295 h 798829"/>
                <a:gd name="connsiteX7" fmla="*/ 1037391 w 2062244"/>
                <a:gd name="connsiteY7" fmla="*/ 798825 h 798829"/>
                <a:gd name="connsiteX8" fmla="*/ 789889 w 2062244"/>
                <a:gd name="connsiteY8" fmla="*/ 679448 h 798829"/>
                <a:gd name="connsiteX9" fmla="*/ 112530 w 2062244"/>
                <a:gd name="connsiteY9" fmla="*/ 675169 h 798829"/>
                <a:gd name="connsiteX10" fmla="*/ 0 w 2062244"/>
                <a:gd name="connsiteY10" fmla="*/ 562639 h 798829"/>
                <a:gd name="connsiteX11" fmla="*/ 0 w 2062244"/>
                <a:gd name="connsiteY11" fmla="*/ 112530 h 798829"/>
                <a:gd name="connsiteX0" fmla="*/ 0 w 2062244"/>
                <a:gd name="connsiteY0" fmla="*/ 112530 h 798825"/>
                <a:gd name="connsiteX1" fmla="*/ 112530 w 2062244"/>
                <a:gd name="connsiteY1" fmla="*/ 0 h 798825"/>
                <a:gd name="connsiteX2" fmla="*/ 1949714 w 2062244"/>
                <a:gd name="connsiteY2" fmla="*/ 0 h 798825"/>
                <a:gd name="connsiteX3" fmla="*/ 2062244 w 2062244"/>
                <a:gd name="connsiteY3" fmla="*/ 112530 h 798825"/>
                <a:gd name="connsiteX4" fmla="*/ 2062244 w 2062244"/>
                <a:gd name="connsiteY4" fmla="*/ 562639 h 798825"/>
                <a:gd name="connsiteX5" fmla="*/ 1949714 w 2062244"/>
                <a:gd name="connsiteY5" fmla="*/ 675169 h 798825"/>
                <a:gd name="connsiteX6" fmla="*/ 1144130 w 2062244"/>
                <a:gd name="connsiteY6" fmla="*/ 674295 h 798825"/>
                <a:gd name="connsiteX7" fmla="*/ 1037391 w 2062244"/>
                <a:gd name="connsiteY7" fmla="*/ 798825 h 798825"/>
                <a:gd name="connsiteX8" fmla="*/ 789889 w 2062244"/>
                <a:gd name="connsiteY8" fmla="*/ 679448 h 798825"/>
                <a:gd name="connsiteX9" fmla="*/ 112530 w 2062244"/>
                <a:gd name="connsiteY9" fmla="*/ 675169 h 798825"/>
                <a:gd name="connsiteX10" fmla="*/ 0 w 2062244"/>
                <a:gd name="connsiteY10" fmla="*/ 562639 h 798825"/>
                <a:gd name="connsiteX11" fmla="*/ 0 w 2062244"/>
                <a:gd name="connsiteY11" fmla="*/ 112530 h 798825"/>
                <a:gd name="connsiteX0" fmla="*/ 0 w 2062244"/>
                <a:gd name="connsiteY0" fmla="*/ 112530 h 798837"/>
                <a:gd name="connsiteX1" fmla="*/ 112530 w 2062244"/>
                <a:gd name="connsiteY1" fmla="*/ 0 h 798837"/>
                <a:gd name="connsiteX2" fmla="*/ 1949714 w 2062244"/>
                <a:gd name="connsiteY2" fmla="*/ 0 h 798837"/>
                <a:gd name="connsiteX3" fmla="*/ 2062244 w 2062244"/>
                <a:gd name="connsiteY3" fmla="*/ 112530 h 798837"/>
                <a:gd name="connsiteX4" fmla="*/ 2062244 w 2062244"/>
                <a:gd name="connsiteY4" fmla="*/ 562639 h 798837"/>
                <a:gd name="connsiteX5" fmla="*/ 1949714 w 2062244"/>
                <a:gd name="connsiteY5" fmla="*/ 675169 h 798837"/>
                <a:gd name="connsiteX6" fmla="*/ 1144130 w 2062244"/>
                <a:gd name="connsiteY6" fmla="*/ 674295 h 798837"/>
                <a:gd name="connsiteX7" fmla="*/ 1037391 w 2062244"/>
                <a:gd name="connsiteY7" fmla="*/ 798825 h 798837"/>
                <a:gd name="connsiteX8" fmla="*/ 789889 w 2062244"/>
                <a:gd name="connsiteY8" fmla="*/ 679448 h 798837"/>
                <a:gd name="connsiteX9" fmla="*/ 112530 w 2062244"/>
                <a:gd name="connsiteY9" fmla="*/ 675169 h 798837"/>
                <a:gd name="connsiteX10" fmla="*/ 0 w 2062244"/>
                <a:gd name="connsiteY10" fmla="*/ 562639 h 798837"/>
                <a:gd name="connsiteX11" fmla="*/ 0 w 2062244"/>
                <a:gd name="connsiteY11" fmla="*/ 112530 h 798837"/>
                <a:gd name="connsiteX0" fmla="*/ 0 w 2062244"/>
                <a:gd name="connsiteY0" fmla="*/ 112530 h 798837"/>
                <a:gd name="connsiteX1" fmla="*/ 112530 w 2062244"/>
                <a:gd name="connsiteY1" fmla="*/ 0 h 798837"/>
                <a:gd name="connsiteX2" fmla="*/ 1949714 w 2062244"/>
                <a:gd name="connsiteY2" fmla="*/ 0 h 798837"/>
                <a:gd name="connsiteX3" fmla="*/ 2062244 w 2062244"/>
                <a:gd name="connsiteY3" fmla="*/ 112530 h 798837"/>
                <a:gd name="connsiteX4" fmla="*/ 2062244 w 2062244"/>
                <a:gd name="connsiteY4" fmla="*/ 562639 h 798837"/>
                <a:gd name="connsiteX5" fmla="*/ 1949714 w 2062244"/>
                <a:gd name="connsiteY5" fmla="*/ 675169 h 798837"/>
                <a:gd name="connsiteX6" fmla="*/ 1144130 w 2062244"/>
                <a:gd name="connsiteY6" fmla="*/ 674295 h 798837"/>
                <a:gd name="connsiteX7" fmla="*/ 1037391 w 2062244"/>
                <a:gd name="connsiteY7" fmla="*/ 798825 h 798837"/>
                <a:gd name="connsiteX8" fmla="*/ 789889 w 2062244"/>
                <a:gd name="connsiteY8" fmla="*/ 679448 h 798837"/>
                <a:gd name="connsiteX9" fmla="*/ 112530 w 2062244"/>
                <a:gd name="connsiteY9" fmla="*/ 675169 h 798837"/>
                <a:gd name="connsiteX10" fmla="*/ 0 w 2062244"/>
                <a:gd name="connsiteY10" fmla="*/ 562639 h 798837"/>
                <a:gd name="connsiteX11" fmla="*/ 0 w 2062244"/>
                <a:gd name="connsiteY11" fmla="*/ 112530 h 798837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44130 w 2062244"/>
                <a:gd name="connsiteY6" fmla="*/ 67429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99609 w 2062244"/>
                <a:gd name="connsiteY6" fmla="*/ 67429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71869 w 2062244"/>
                <a:gd name="connsiteY6" fmla="*/ 66546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71869 w 2062244"/>
                <a:gd name="connsiteY6" fmla="*/ 66546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71869 w 2062244"/>
                <a:gd name="connsiteY6" fmla="*/ 66546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6"/>
                <a:gd name="connsiteX1" fmla="*/ 112530 w 2062244"/>
                <a:gd name="connsiteY1" fmla="*/ 0 h 878296"/>
                <a:gd name="connsiteX2" fmla="*/ 1949714 w 2062244"/>
                <a:gd name="connsiteY2" fmla="*/ 0 h 878296"/>
                <a:gd name="connsiteX3" fmla="*/ 2062244 w 2062244"/>
                <a:gd name="connsiteY3" fmla="*/ 112530 h 878296"/>
                <a:gd name="connsiteX4" fmla="*/ 2062244 w 2062244"/>
                <a:gd name="connsiteY4" fmla="*/ 562639 h 878296"/>
                <a:gd name="connsiteX5" fmla="*/ 1949714 w 2062244"/>
                <a:gd name="connsiteY5" fmla="*/ 675169 h 878296"/>
                <a:gd name="connsiteX6" fmla="*/ 1171869 w 2062244"/>
                <a:gd name="connsiteY6" fmla="*/ 665465 h 878296"/>
                <a:gd name="connsiteX7" fmla="*/ 1099197 w 2062244"/>
                <a:gd name="connsiteY7" fmla="*/ 878290 h 878296"/>
                <a:gd name="connsiteX8" fmla="*/ 789889 w 2062244"/>
                <a:gd name="connsiteY8" fmla="*/ 679448 h 878296"/>
                <a:gd name="connsiteX9" fmla="*/ 112530 w 2062244"/>
                <a:gd name="connsiteY9" fmla="*/ 675169 h 878296"/>
                <a:gd name="connsiteX10" fmla="*/ 0 w 2062244"/>
                <a:gd name="connsiteY10" fmla="*/ 562639 h 878296"/>
                <a:gd name="connsiteX11" fmla="*/ 0 w 2062244"/>
                <a:gd name="connsiteY11" fmla="*/ 112530 h 878296"/>
                <a:gd name="connsiteX0" fmla="*/ 0 w 2062244"/>
                <a:gd name="connsiteY0" fmla="*/ 112530 h 878294"/>
                <a:gd name="connsiteX1" fmla="*/ 112530 w 2062244"/>
                <a:gd name="connsiteY1" fmla="*/ 0 h 878294"/>
                <a:gd name="connsiteX2" fmla="*/ 1949714 w 2062244"/>
                <a:gd name="connsiteY2" fmla="*/ 0 h 878294"/>
                <a:gd name="connsiteX3" fmla="*/ 2062244 w 2062244"/>
                <a:gd name="connsiteY3" fmla="*/ 112530 h 878294"/>
                <a:gd name="connsiteX4" fmla="*/ 2062244 w 2062244"/>
                <a:gd name="connsiteY4" fmla="*/ 562639 h 878294"/>
                <a:gd name="connsiteX5" fmla="*/ 1949714 w 2062244"/>
                <a:gd name="connsiteY5" fmla="*/ 675169 h 878294"/>
                <a:gd name="connsiteX6" fmla="*/ 1171869 w 2062244"/>
                <a:gd name="connsiteY6" fmla="*/ 665465 h 878294"/>
                <a:gd name="connsiteX7" fmla="*/ 1099197 w 2062244"/>
                <a:gd name="connsiteY7" fmla="*/ 878290 h 878294"/>
                <a:gd name="connsiteX8" fmla="*/ 789889 w 2062244"/>
                <a:gd name="connsiteY8" fmla="*/ 679448 h 878294"/>
                <a:gd name="connsiteX9" fmla="*/ 112530 w 2062244"/>
                <a:gd name="connsiteY9" fmla="*/ 675169 h 878294"/>
                <a:gd name="connsiteX10" fmla="*/ 0 w 2062244"/>
                <a:gd name="connsiteY10" fmla="*/ 562639 h 878294"/>
                <a:gd name="connsiteX11" fmla="*/ 0 w 2062244"/>
                <a:gd name="connsiteY11" fmla="*/ 112530 h 878294"/>
                <a:gd name="connsiteX0" fmla="*/ 0 w 2062244"/>
                <a:gd name="connsiteY0" fmla="*/ 112530 h 878295"/>
                <a:gd name="connsiteX1" fmla="*/ 112530 w 2062244"/>
                <a:gd name="connsiteY1" fmla="*/ 0 h 878295"/>
                <a:gd name="connsiteX2" fmla="*/ 1949714 w 2062244"/>
                <a:gd name="connsiteY2" fmla="*/ 0 h 878295"/>
                <a:gd name="connsiteX3" fmla="*/ 2062244 w 2062244"/>
                <a:gd name="connsiteY3" fmla="*/ 112530 h 878295"/>
                <a:gd name="connsiteX4" fmla="*/ 2062244 w 2062244"/>
                <a:gd name="connsiteY4" fmla="*/ 562639 h 878295"/>
                <a:gd name="connsiteX5" fmla="*/ 1949714 w 2062244"/>
                <a:gd name="connsiteY5" fmla="*/ 675169 h 878295"/>
                <a:gd name="connsiteX6" fmla="*/ 1171869 w 2062244"/>
                <a:gd name="connsiteY6" fmla="*/ 678322 h 878295"/>
                <a:gd name="connsiteX7" fmla="*/ 1099197 w 2062244"/>
                <a:gd name="connsiteY7" fmla="*/ 878290 h 878295"/>
                <a:gd name="connsiteX8" fmla="*/ 789889 w 2062244"/>
                <a:gd name="connsiteY8" fmla="*/ 679448 h 878295"/>
                <a:gd name="connsiteX9" fmla="*/ 112530 w 2062244"/>
                <a:gd name="connsiteY9" fmla="*/ 675169 h 878295"/>
                <a:gd name="connsiteX10" fmla="*/ 0 w 2062244"/>
                <a:gd name="connsiteY10" fmla="*/ 562639 h 878295"/>
                <a:gd name="connsiteX11" fmla="*/ 0 w 2062244"/>
                <a:gd name="connsiteY11" fmla="*/ 112530 h 878295"/>
                <a:gd name="connsiteX0" fmla="*/ 0 w 2062244"/>
                <a:gd name="connsiteY0" fmla="*/ 112530 h 878295"/>
                <a:gd name="connsiteX1" fmla="*/ 112530 w 2062244"/>
                <a:gd name="connsiteY1" fmla="*/ 0 h 878295"/>
                <a:gd name="connsiteX2" fmla="*/ 1949714 w 2062244"/>
                <a:gd name="connsiteY2" fmla="*/ 0 h 878295"/>
                <a:gd name="connsiteX3" fmla="*/ 2062244 w 2062244"/>
                <a:gd name="connsiteY3" fmla="*/ 112530 h 878295"/>
                <a:gd name="connsiteX4" fmla="*/ 2062244 w 2062244"/>
                <a:gd name="connsiteY4" fmla="*/ 562639 h 878295"/>
                <a:gd name="connsiteX5" fmla="*/ 1949714 w 2062244"/>
                <a:gd name="connsiteY5" fmla="*/ 675169 h 878295"/>
                <a:gd name="connsiteX6" fmla="*/ 1171869 w 2062244"/>
                <a:gd name="connsiteY6" fmla="*/ 678322 h 878295"/>
                <a:gd name="connsiteX7" fmla="*/ 1099197 w 2062244"/>
                <a:gd name="connsiteY7" fmla="*/ 878290 h 878295"/>
                <a:gd name="connsiteX8" fmla="*/ 789889 w 2062244"/>
                <a:gd name="connsiteY8" fmla="*/ 679448 h 878295"/>
                <a:gd name="connsiteX9" fmla="*/ 112530 w 2062244"/>
                <a:gd name="connsiteY9" fmla="*/ 675169 h 878295"/>
                <a:gd name="connsiteX10" fmla="*/ 0 w 2062244"/>
                <a:gd name="connsiteY10" fmla="*/ 562639 h 878295"/>
                <a:gd name="connsiteX11" fmla="*/ 0 w 2062244"/>
                <a:gd name="connsiteY11" fmla="*/ 112530 h 878295"/>
                <a:gd name="connsiteX0" fmla="*/ 0 w 2062244"/>
                <a:gd name="connsiteY0" fmla="*/ 112530 h 814013"/>
                <a:gd name="connsiteX1" fmla="*/ 112530 w 2062244"/>
                <a:gd name="connsiteY1" fmla="*/ 0 h 814013"/>
                <a:gd name="connsiteX2" fmla="*/ 1949714 w 2062244"/>
                <a:gd name="connsiteY2" fmla="*/ 0 h 814013"/>
                <a:gd name="connsiteX3" fmla="*/ 2062244 w 2062244"/>
                <a:gd name="connsiteY3" fmla="*/ 112530 h 814013"/>
                <a:gd name="connsiteX4" fmla="*/ 2062244 w 2062244"/>
                <a:gd name="connsiteY4" fmla="*/ 562639 h 814013"/>
                <a:gd name="connsiteX5" fmla="*/ 1949714 w 2062244"/>
                <a:gd name="connsiteY5" fmla="*/ 675169 h 814013"/>
                <a:gd name="connsiteX6" fmla="*/ 1171869 w 2062244"/>
                <a:gd name="connsiteY6" fmla="*/ 678322 h 814013"/>
                <a:gd name="connsiteX7" fmla="*/ 1129492 w 2062244"/>
                <a:gd name="connsiteY7" fmla="*/ 814006 h 814013"/>
                <a:gd name="connsiteX8" fmla="*/ 789889 w 2062244"/>
                <a:gd name="connsiteY8" fmla="*/ 679448 h 814013"/>
                <a:gd name="connsiteX9" fmla="*/ 112530 w 2062244"/>
                <a:gd name="connsiteY9" fmla="*/ 675169 h 814013"/>
                <a:gd name="connsiteX10" fmla="*/ 0 w 2062244"/>
                <a:gd name="connsiteY10" fmla="*/ 562639 h 814013"/>
                <a:gd name="connsiteX11" fmla="*/ 0 w 2062244"/>
                <a:gd name="connsiteY11" fmla="*/ 112530 h 814013"/>
                <a:gd name="connsiteX0" fmla="*/ 0 w 2062244"/>
                <a:gd name="connsiteY0" fmla="*/ 112530 h 788300"/>
                <a:gd name="connsiteX1" fmla="*/ 112530 w 2062244"/>
                <a:gd name="connsiteY1" fmla="*/ 0 h 788300"/>
                <a:gd name="connsiteX2" fmla="*/ 1949714 w 2062244"/>
                <a:gd name="connsiteY2" fmla="*/ 0 h 788300"/>
                <a:gd name="connsiteX3" fmla="*/ 2062244 w 2062244"/>
                <a:gd name="connsiteY3" fmla="*/ 112530 h 788300"/>
                <a:gd name="connsiteX4" fmla="*/ 2062244 w 2062244"/>
                <a:gd name="connsiteY4" fmla="*/ 562639 h 788300"/>
                <a:gd name="connsiteX5" fmla="*/ 1949714 w 2062244"/>
                <a:gd name="connsiteY5" fmla="*/ 675169 h 788300"/>
                <a:gd name="connsiteX6" fmla="*/ 1171869 w 2062244"/>
                <a:gd name="connsiteY6" fmla="*/ 678322 h 788300"/>
                <a:gd name="connsiteX7" fmla="*/ 998216 w 2062244"/>
                <a:gd name="connsiteY7" fmla="*/ 788291 h 788300"/>
                <a:gd name="connsiteX8" fmla="*/ 789889 w 2062244"/>
                <a:gd name="connsiteY8" fmla="*/ 679448 h 788300"/>
                <a:gd name="connsiteX9" fmla="*/ 112530 w 2062244"/>
                <a:gd name="connsiteY9" fmla="*/ 675169 h 788300"/>
                <a:gd name="connsiteX10" fmla="*/ 0 w 2062244"/>
                <a:gd name="connsiteY10" fmla="*/ 562639 h 788300"/>
                <a:gd name="connsiteX11" fmla="*/ 0 w 2062244"/>
                <a:gd name="connsiteY11" fmla="*/ 112530 h 78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2244" h="788300">
                  <a:moveTo>
                    <a:pt x="0" y="112530"/>
                  </a:moveTo>
                  <a:cubicBezTo>
                    <a:pt x="0" y="50381"/>
                    <a:pt x="50381" y="0"/>
                    <a:pt x="112530" y="0"/>
                  </a:cubicBezTo>
                  <a:lnTo>
                    <a:pt x="1949714" y="0"/>
                  </a:lnTo>
                  <a:cubicBezTo>
                    <a:pt x="2011863" y="0"/>
                    <a:pt x="2062244" y="50381"/>
                    <a:pt x="2062244" y="112530"/>
                  </a:cubicBezTo>
                  <a:lnTo>
                    <a:pt x="2062244" y="562639"/>
                  </a:lnTo>
                  <a:cubicBezTo>
                    <a:pt x="2062244" y="624788"/>
                    <a:pt x="2011863" y="675169"/>
                    <a:pt x="1949714" y="675169"/>
                  </a:cubicBezTo>
                  <a:lnTo>
                    <a:pt x="1171869" y="678322"/>
                  </a:lnTo>
                  <a:cubicBezTo>
                    <a:pt x="1173316" y="681262"/>
                    <a:pt x="998216" y="789477"/>
                    <a:pt x="998216" y="788291"/>
                  </a:cubicBezTo>
                  <a:cubicBezTo>
                    <a:pt x="999662" y="785592"/>
                    <a:pt x="777993" y="675744"/>
                    <a:pt x="789889" y="679448"/>
                  </a:cubicBezTo>
                  <a:lnTo>
                    <a:pt x="112530" y="675169"/>
                  </a:lnTo>
                  <a:cubicBezTo>
                    <a:pt x="50381" y="675169"/>
                    <a:pt x="0" y="624788"/>
                    <a:pt x="0" y="562639"/>
                  </a:cubicBezTo>
                  <a:lnTo>
                    <a:pt x="0" y="112530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0F3C4DC-D683-4FD9-ACD0-70559445A1FC}"/>
                </a:ext>
              </a:extLst>
            </p:cNvPr>
            <p:cNvSpPr txBox="1"/>
            <p:nvPr/>
          </p:nvSpPr>
          <p:spPr>
            <a:xfrm>
              <a:off x="5388886" y="1363012"/>
              <a:ext cx="2351600" cy="64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spc="-150" dirty="0">
                  <a:solidFill>
                    <a:schemeClr val="bg1"/>
                  </a:solidFill>
                </a:rPr>
                <a:t>MENUS</a:t>
              </a:r>
              <a:endParaRPr lang="fr-FR" sz="6000" b="1" spc="-1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1EC6937-5D17-4DB3-9E6D-15AFAB5997F2}"/>
              </a:ext>
            </a:extLst>
          </p:cNvPr>
          <p:cNvPicPr/>
          <p:nvPr/>
        </p:nvPicPr>
        <p:blipFill rotWithShape="1">
          <a:blip r:embed="rId2">
            <a:lum bright="70000" contrast="-70000"/>
          </a:blip>
          <a:srcRect b="26848"/>
          <a:stretch/>
        </p:blipFill>
        <p:spPr>
          <a:xfrm>
            <a:off x="144168" y="464751"/>
            <a:ext cx="377757" cy="45509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8FDE15F-51BA-4356-9E14-78E8AFC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4" b="89362" l="2118" r="99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4371" y="290686"/>
            <a:ext cx="1468367" cy="9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CF13B9D-BAFB-4448-A6E0-84BB289FA954}"/>
              </a:ext>
            </a:extLst>
          </p:cNvPr>
          <p:cNvSpPr txBox="1"/>
          <p:nvPr/>
        </p:nvSpPr>
        <p:spPr>
          <a:xfrm>
            <a:off x="1566091" y="9363123"/>
            <a:ext cx="587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NB : Pour des raisons indépendantes de notre volonté, les menus peuvent être modifiés en raison de problèmes de livraison. Nous vous demandons de bien vouloir nous en excuser.</a:t>
            </a:r>
            <a:endParaRPr lang="fr-FR" sz="900" i="1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F4B6D4D-65CA-4AF5-B0D1-C41A9926D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8" y="10001524"/>
            <a:ext cx="1049527" cy="58374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220E647-E3A4-4647-AEF3-1644378293DF}"/>
              </a:ext>
            </a:extLst>
          </p:cNvPr>
          <p:cNvGrpSpPr/>
          <p:nvPr/>
        </p:nvGrpSpPr>
        <p:grpSpPr>
          <a:xfrm>
            <a:off x="1440113" y="9767651"/>
            <a:ext cx="5877759" cy="386242"/>
            <a:chOff x="3880974" y="5266177"/>
            <a:chExt cx="11087455" cy="728585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1DE05A51-D242-442E-B7E0-1B8C66830AAF}"/>
                </a:ext>
              </a:extLst>
            </p:cNvPr>
            <p:cNvGrpSpPr/>
            <p:nvPr/>
          </p:nvGrpSpPr>
          <p:grpSpPr>
            <a:xfrm>
              <a:off x="3880974" y="5266177"/>
              <a:ext cx="11087455" cy="728585"/>
              <a:chOff x="7104428" y="5515468"/>
              <a:chExt cx="11087455" cy="695320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2306D523-9A7D-493E-BE75-9B8A2E24BF6E}"/>
                  </a:ext>
                </a:extLst>
              </p:cNvPr>
              <p:cNvGrpSpPr/>
              <p:nvPr/>
            </p:nvGrpSpPr>
            <p:grpSpPr>
              <a:xfrm>
                <a:off x="7104428" y="5515468"/>
                <a:ext cx="10597540" cy="695320"/>
                <a:chOff x="5826808" y="5758773"/>
                <a:chExt cx="10597540" cy="695320"/>
              </a:xfrm>
            </p:grpSpPr>
            <p:sp>
              <p:nvSpPr>
                <p:cNvPr id="26" name="Rectangle : carré corné 25">
                  <a:extLst>
                    <a:ext uri="{FF2B5EF4-FFF2-40B4-BE49-F238E27FC236}">
                      <a16:creationId xmlns:a16="http://schemas.microsoft.com/office/drawing/2014/main" id="{282BE830-FC3F-4E15-B25A-177BA214D819}"/>
                    </a:ext>
                  </a:extLst>
                </p:cNvPr>
                <p:cNvSpPr/>
                <p:nvPr/>
              </p:nvSpPr>
              <p:spPr>
                <a:xfrm>
                  <a:off x="5826808" y="5758773"/>
                  <a:ext cx="10597540" cy="695320"/>
                </a:xfrm>
                <a:prstGeom prst="foldedCorner">
                  <a:avLst>
                    <a:gd name="adj" fmla="val 0"/>
                  </a:avLst>
                </a:prstGeom>
                <a:solidFill>
                  <a:schemeClr val="bg1"/>
                </a:solidFill>
                <a:ln w="19050" cap="rnd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 dirty="0"/>
                </a:p>
              </p:txBody>
            </p:sp>
            <p:sp>
              <p:nvSpPr>
                <p:cNvPr id="27" name="ZoneTexte 17">
                  <a:extLst>
                    <a:ext uri="{FF2B5EF4-FFF2-40B4-BE49-F238E27FC236}">
                      <a16:creationId xmlns:a16="http://schemas.microsoft.com/office/drawing/2014/main" id="{2464A1D0-9F3A-4CE3-A7FC-6D50FF469F8D}"/>
                    </a:ext>
                  </a:extLst>
                </p:cNvPr>
                <p:cNvSpPr txBox="1"/>
                <p:nvPr/>
              </p:nvSpPr>
              <p:spPr>
                <a:xfrm>
                  <a:off x="6245825" y="5846551"/>
                  <a:ext cx="2365206" cy="567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700" b="1" kern="12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Plat élaboré sur place à partir de produits bruts</a:t>
                  </a:r>
                  <a:endParaRPr lang="fr-FR" sz="6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300FCB1D-450F-4462-8C16-B6026E9DE3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71022" y="5860899"/>
                  <a:ext cx="366969" cy="308255"/>
                </a:xfrm>
                <a:prstGeom prst="rect">
                  <a:avLst/>
                </a:prstGeom>
              </p:spPr>
            </p:pic>
            <p:pic>
              <p:nvPicPr>
                <p:cNvPr id="29" name="Image 6">
                  <a:extLst>
                    <a:ext uri="{FF2B5EF4-FFF2-40B4-BE49-F238E27FC236}">
                      <a16:creationId xmlns:a16="http://schemas.microsoft.com/office/drawing/2014/main" id="{9089DC30-72C9-4C17-934F-B2AE95D6DB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1105" y="5860899"/>
                  <a:ext cx="300153" cy="300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ZoneTexte 17">
                  <a:extLst>
                    <a:ext uri="{FF2B5EF4-FFF2-40B4-BE49-F238E27FC236}">
                      <a16:creationId xmlns:a16="http://schemas.microsoft.com/office/drawing/2014/main" id="{451FEB60-6EB4-4F3C-8655-091528E54B39}"/>
                    </a:ext>
                  </a:extLst>
                </p:cNvPr>
                <p:cNvSpPr txBox="1"/>
                <p:nvPr/>
              </p:nvSpPr>
              <p:spPr>
                <a:xfrm>
                  <a:off x="9179520" y="5904565"/>
                  <a:ext cx="2365205" cy="3591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700" b="1" kern="12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Plat à base de produits bios</a:t>
                  </a:r>
                  <a:r>
                    <a:rPr lang="fr-FR" sz="600" b="1" i="1" strike="noStrike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fr-FR" sz="6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" name="ZoneTexte 17">
                  <a:extLst>
                    <a:ext uri="{FF2B5EF4-FFF2-40B4-BE49-F238E27FC236}">
                      <a16:creationId xmlns:a16="http://schemas.microsoft.com/office/drawing/2014/main" id="{839A326D-B4BD-4765-B7B5-01549B2D0B36}"/>
                    </a:ext>
                  </a:extLst>
                </p:cNvPr>
                <p:cNvSpPr txBox="1"/>
                <p:nvPr/>
              </p:nvSpPr>
              <p:spPr>
                <a:xfrm>
                  <a:off x="12167551" y="5878858"/>
                  <a:ext cx="1959674" cy="3591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700" b="1" kern="12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Plat privilégiant les circuits courts</a:t>
                  </a:r>
                  <a:endParaRPr lang="fr-FR" sz="6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ZoneTexte 17">
                <a:extLst>
                  <a:ext uri="{FF2B5EF4-FFF2-40B4-BE49-F238E27FC236}">
                    <a16:creationId xmlns:a16="http://schemas.microsoft.com/office/drawing/2014/main" id="{EC25FB64-F43E-4D2B-B8E5-8F9A810FD394}"/>
                  </a:ext>
                </a:extLst>
              </p:cNvPr>
              <p:cNvSpPr txBox="1"/>
              <p:nvPr/>
            </p:nvSpPr>
            <p:spPr>
              <a:xfrm>
                <a:off x="15826678" y="5652987"/>
                <a:ext cx="2365205" cy="3591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700" b="1" kern="12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Menu VEGETARIEN</a:t>
                </a:r>
                <a:endParaRPr lang="fr-FR" sz="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25" name="Picture 12" descr="Menus – Lebanon by Allo Liban">
                <a:extLst>
                  <a:ext uri="{FF2B5EF4-FFF2-40B4-BE49-F238E27FC236}">
                    <a16:creationId xmlns:a16="http://schemas.microsoft.com/office/drawing/2014/main" id="{85DFE908-7325-4E39-AFA5-C28F34CEC1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8774" y="5602905"/>
                <a:ext cx="322008" cy="353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8" descr="Utiliser les logos - Agence Bio">
              <a:extLst>
                <a:ext uri="{FF2B5EF4-FFF2-40B4-BE49-F238E27FC236}">
                  <a16:creationId xmlns:a16="http://schemas.microsoft.com/office/drawing/2014/main" id="{4AF85DDE-58F7-4288-A56A-D29B0EC93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698" y="5468467"/>
              <a:ext cx="239622" cy="289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6" name="Groupe 835">
            <a:extLst>
              <a:ext uri="{FF2B5EF4-FFF2-40B4-BE49-F238E27FC236}">
                <a16:creationId xmlns:a16="http://schemas.microsoft.com/office/drawing/2014/main" id="{B3EE89D5-67C9-4AF8-89F4-435C15FDCF5A}"/>
              </a:ext>
            </a:extLst>
          </p:cNvPr>
          <p:cNvGrpSpPr/>
          <p:nvPr/>
        </p:nvGrpSpPr>
        <p:grpSpPr>
          <a:xfrm>
            <a:off x="-491216" y="2313094"/>
            <a:ext cx="934076" cy="1046964"/>
            <a:chOff x="-501798" y="2078251"/>
            <a:chExt cx="934076" cy="1046964"/>
          </a:xfrm>
        </p:grpSpPr>
        <p:sp>
          <p:nvSpPr>
            <p:cNvPr id="414" name="Triangle rectangle 413">
              <a:extLst>
                <a:ext uri="{FF2B5EF4-FFF2-40B4-BE49-F238E27FC236}">
                  <a16:creationId xmlns:a16="http://schemas.microsoft.com/office/drawing/2014/main" id="{85DDD548-A863-43B4-BCAE-18A61F40D2B6}"/>
                </a:ext>
              </a:extLst>
            </p:cNvPr>
            <p:cNvSpPr/>
            <p:nvPr/>
          </p:nvSpPr>
          <p:spPr>
            <a:xfrm rot="13530859">
              <a:off x="-501798" y="2196534"/>
              <a:ext cx="928681" cy="928681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1" name="ZoneTexte 760">
              <a:extLst>
                <a:ext uri="{FF2B5EF4-FFF2-40B4-BE49-F238E27FC236}">
                  <a16:creationId xmlns:a16="http://schemas.microsoft.com/office/drawing/2014/main" id="{546C0205-F124-47BB-A4D9-ADDD621A4DE6}"/>
                </a:ext>
              </a:extLst>
            </p:cNvPr>
            <p:cNvSpPr txBox="1"/>
            <p:nvPr/>
          </p:nvSpPr>
          <p:spPr>
            <a:xfrm rot="2736253">
              <a:off x="-75392" y="2332005"/>
              <a:ext cx="7614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Semaine</a:t>
              </a:r>
            </a:p>
          </p:txBody>
        </p:sp>
      </p:grpSp>
      <p:grpSp>
        <p:nvGrpSpPr>
          <p:cNvPr id="837" name="Groupe 836">
            <a:extLst>
              <a:ext uri="{FF2B5EF4-FFF2-40B4-BE49-F238E27FC236}">
                <a16:creationId xmlns:a16="http://schemas.microsoft.com/office/drawing/2014/main" id="{25137162-E58D-4019-A6FF-A37190DF2C42}"/>
              </a:ext>
            </a:extLst>
          </p:cNvPr>
          <p:cNvGrpSpPr/>
          <p:nvPr/>
        </p:nvGrpSpPr>
        <p:grpSpPr>
          <a:xfrm>
            <a:off x="-491216" y="4383283"/>
            <a:ext cx="1053080" cy="986937"/>
            <a:chOff x="-501798" y="4219502"/>
            <a:chExt cx="1053080" cy="986937"/>
          </a:xfrm>
        </p:grpSpPr>
        <p:sp>
          <p:nvSpPr>
            <p:cNvPr id="415" name="Triangle rectangle 414">
              <a:extLst>
                <a:ext uri="{FF2B5EF4-FFF2-40B4-BE49-F238E27FC236}">
                  <a16:creationId xmlns:a16="http://schemas.microsoft.com/office/drawing/2014/main" id="{ECD06B20-6656-4A89-8B5F-5CFD69820E4F}"/>
                </a:ext>
              </a:extLst>
            </p:cNvPr>
            <p:cNvSpPr/>
            <p:nvPr/>
          </p:nvSpPr>
          <p:spPr>
            <a:xfrm rot="13530859">
              <a:off x="-501798" y="4277758"/>
              <a:ext cx="928681" cy="928681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65" name="Groupe 764">
              <a:extLst>
                <a:ext uri="{FF2B5EF4-FFF2-40B4-BE49-F238E27FC236}">
                  <a16:creationId xmlns:a16="http://schemas.microsoft.com/office/drawing/2014/main" id="{4BC9C489-F8DA-4F9B-A8C4-45B0D73DBDC1}"/>
                </a:ext>
              </a:extLst>
            </p:cNvPr>
            <p:cNvGrpSpPr/>
            <p:nvPr/>
          </p:nvGrpSpPr>
          <p:grpSpPr>
            <a:xfrm>
              <a:off x="-64378" y="4219502"/>
              <a:ext cx="615660" cy="918080"/>
              <a:chOff x="-64378" y="4219502"/>
              <a:chExt cx="615660" cy="918080"/>
            </a:xfrm>
          </p:grpSpPr>
          <p:sp>
            <p:nvSpPr>
              <p:cNvPr id="763" name="ZoneTexte 762">
                <a:extLst>
                  <a:ext uri="{FF2B5EF4-FFF2-40B4-BE49-F238E27FC236}">
                    <a16:creationId xmlns:a16="http://schemas.microsoft.com/office/drawing/2014/main" id="{1A7A30AB-232C-4532-A96D-09152448F00D}"/>
                  </a:ext>
                </a:extLst>
              </p:cNvPr>
              <p:cNvSpPr txBox="1"/>
              <p:nvPr/>
            </p:nvSpPr>
            <p:spPr>
              <a:xfrm rot="2736253">
                <a:off x="-78526" y="4473256"/>
                <a:ext cx="76142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>
                    <a:solidFill>
                      <a:schemeClr val="bg1"/>
                    </a:solidFill>
                  </a:rPr>
                  <a:t>Semaine</a:t>
                </a:r>
              </a:p>
            </p:txBody>
          </p:sp>
          <p:sp>
            <p:nvSpPr>
              <p:cNvPr id="764" name="ZoneTexte 763">
                <a:extLst>
                  <a:ext uri="{FF2B5EF4-FFF2-40B4-BE49-F238E27FC236}">
                    <a16:creationId xmlns:a16="http://schemas.microsoft.com/office/drawing/2014/main" id="{1DCFC772-7629-4D56-B01C-16D9BC84B4E5}"/>
                  </a:ext>
                </a:extLst>
              </p:cNvPr>
              <p:cNvSpPr txBox="1"/>
              <p:nvPr/>
            </p:nvSpPr>
            <p:spPr>
              <a:xfrm>
                <a:off x="-64378" y="4614362"/>
                <a:ext cx="61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</a:rPr>
                  <a:t>41</a:t>
                </a:r>
              </a:p>
            </p:txBody>
          </p:sp>
        </p:grpSp>
      </p:grpSp>
      <p:grpSp>
        <p:nvGrpSpPr>
          <p:cNvPr id="838" name="Groupe 837">
            <a:extLst>
              <a:ext uri="{FF2B5EF4-FFF2-40B4-BE49-F238E27FC236}">
                <a16:creationId xmlns:a16="http://schemas.microsoft.com/office/drawing/2014/main" id="{608A9A67-1F64-41CC-B46F-826FC72142C1}"/>
              </a:ext>
            </a:extLst>
          </p:cNvPr>
          <p:cNvGrpSpPr/>
          <p:nvPr/>
        </p:nvGrpSpPr>
        <p:grpSpPr>
          <a:xfrm>
            <a:off x="-491216" y="6393445"/>
            <a:ext cx="994545" cy="996041"/>
            <a:chOff x="-501798" y="6291622"/>
            <a:chExt cx="994545" cy="996041"/>
          </a:xfrm>
        </p:grpSpPr>
        <p:sp>
          <p:nvSpPr>
            <p:cNvPr id="416" name="Triangle rectangle 415">
              <a:extLst>
                <a:ext uri="{FF2B5EF4-FFF2-40B4-BE49-F238E27FC236}">
                  <a16:creationId xmlns:a16="http://schemas.microsoft.com/office/drawing/2014/main" id="{87219C51-DF3D-4A96-B8FD-E46B35047F84}"/>
                </a:ext>
              </a:extLst>
            </p:cNvPr>
            <p:cNvSpPr/>
            <p:nvPr/>
          </p:nvSpPr>
          <p:spPr>
            <a:xfrm rot="13530859">
              <a:off x="-501798" y="6358982"/>
              <a:ext cx="928681" cy="928681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66" name="Groupe 765">
              <a:extLst>
                <a:ext uri="{FF2B5EF4-FFF2-40B4-BE49-F238E27FC236}">
                  <a16:creationId xmlns:a16="http://schemas.microsoft.com/office/drawing/2014/main" id="{A8726CA3-A201-4F4D-9050-C402609E4940}"/>
                </a:ext>
              </a:extLst>
            </p:cNvPr>
            <p:cNvGrpSpPr/>
            <p:nvPr/>
          </p:nvGrpSpPr>
          <p:grpSpPr>
            <a:xfrm>
              <a:off x="-98444" y="6291622"/>
              <a:ext cx="591191" cy="954746"/>
              <a:chOff x="-93779" y="4219502"/>
              <a:chExt cx="591191" cy="954746"/>
            </a:xfrm>
          </p:grpSpPr>
          <p:sp>
            <p:nvSpPr>
              <p:cNvPr id="767" name="ZoneTexte 766">
                <a:extLst>
                  <a:ext uri="{FF2B5EF4-FFF2-40B4-BE49-F238E27FC236}">
                    <a16:creationId xmlns:a16="http://schemas.microsoft.com/office/drawing/2014/main" id="{5A404E3D-C5E6-43E2-BAF0-9A693E343C9F}"/>
                  </a:ext>
                </a:extLst>
              </p:cNvPr>
              <p:cNvSpPr txBox="1"/>
              <p:nvPr/>
            </p:nvSpPr>
            <p:spPr>
              <a:xfrm rot="2736253">
                <a:off x="-78526" y="4473256"/>
                <a:ext cx="76142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>
                    <a:solidFill>
                      <a:schemeClr val="bg1"/>
                    </a:solidFill>
                  </a:rPr>
                  <a:t>Semaine</a:t>
                </a:r>
              </a:p>
            </p:txBody>
          </p:sp>
          <p:sp>
            <p:nvSpPr>
              <p:cNvPr id="768" name="ZoneTexte 767">
                <a:extLst>
                  <a:ext uri="{FF2B5EF4-FFF2-40B4-BE49-F238E27FC236}">
                    <a16:creationId xmlns:a16="http://schemas.microsoft.com/office/drawing/2014/main" id="{2DF7E77E-8A7F-4648-9945-CD67D2D01371}"/>
                  </a:ext>
                </a:extLst>
              </p:cNvPr>
              <p:cNvSpPr txBox="1"/>
              <p:nvPr/>
            </p:nvSpPr>
            <p:spPr>
              <a:xfrm>
                <a:off x="-93779" y="4651028"/>
                <a:ext cx="591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</a:rPr>
                  <a:t>42</a:t>
                </a:r>
              </a:p>
            </p:txBody>
          </p:sp>
        </p:grpSp>
      </p:grpSp>
      <p:grpSp>
        <p:nvGrpSpPr>
          <p:cNvPr id="910" name="Groupe 909">
            <a:extLst>
              <a:ext uri="{FF2B5EF4-FFF2-40B4-BE49-F238E27FC236}">
                <a16:creationId xmlns:a16="http://schemas.microsoft.com/office/drawing/2014/main" id="{A48C2CC6-D7E7-4F88-9170-444AE3CCF0E4}"/>
              </a:ext>
            </a:extLst>
          </p:cNvPr>
          <p:cNvGrpSpPr/>
          <p:nvPr/>
        </p:nvGrpSpPr>
        <p:grpSpPr>
          <a:xfrm>
            <a:off x="759971" y="4176156"/>
            <a:ext cx="6478012" cy="1537663"/>
            <a:chOff x="685795" y="1843445"/>
            <a:chExt cx="6505585" cy="1544208"/>
          </a:xfrm>
        </p:grpSpPr>
        <p:sp>
          <p:nvSpPr>
            <p:cNvPr id="966" name="Rectangle : carré corné 965">
              <a:extLst>
                <a:ext uri="{FF2B5EF4-FFF2-40B4-BE49-F238E27FC236}">
                  <a16:creationId xmlns:a16="http://schemas.microsoft.com/office/drawing/2014/main" id="{6F8D0091-FB7E-4A57-9A80-12F95737BC39}"/>
                </a:ext>
              </a:extLst>
            </p:cNvPr>
            <p:cNvSpPr/>
            <p:nvPr/>
          </p:nvSpPr>
          <p:spPr>
            <a:xfrm>
              <a:off x="5679380" y="1895766"/>
              <a:ext cx="1512000" cy="1491887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67" name="Rectangle : carré corné 966">
              <a:extLst>
                <a:ext uri="{FF2B5EF4-FFF2-40B4-BE49-F238E27FC236}">
                  <a16:creationId xmlns:a16="http://schemas.microsoft.com/office/drawing/2014/main" id="{88213854-D8B6-4CCA-9DF6-DA18C454E69D}"/>
                </a:ext>
              </a:extLst>
            </p:cNvPr>
            <p:cNvSpPr/>
            <p:nvPr/>
          </p:nvSpPr>
          <p:spPr>
            <a:xfrm>
              <a:off x="3994913" y="1843445"/>
              <a:ext cx="1512000" cy="1511417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Duo </a:t>
              </a:r>
            </a:p>
            <a:p>
              <a:pPr algn="ctr"/>
              <a:r>
                <a:rPr lang="fr-FR" sz="1200" dirty="0"/>
                <a:t>de saucisson  </a:t>
              </a:r>
            </a:p>
            <a:p>
              <a:pPr algn="ctr"/>
              <a:endParaRPr lang="fr-FR" sz="1200" dirty="0"/>
            </a:p>
          </p:txBody>
        </p:sp>
        <p:sp>
          <p:nvSpPr>
            <p:cNvPr id="968" name="Rectangle : carré corné 967">
              <a:extLst>
                <a:ext uri="{FF2B5EF4-FFF2-40B4-BE49-F238E27FC236}">
                  <a16:creationId xmlns:a16="http://schemas.microsoft.com/office/drawing/2014/main" id="{D514F0FB-267F-40AD-8E85-A945C77EF8C7}"/>
                </a:ext>
              </a:extLst>
            </p:cNvPr>
            <p:cNvSpPr/>
            <p:nvPr/>
          </p:nvSpPr>
          <p:spPr>
            <a:xfrm>
              <a:off x="2350323" y="1860857"/>
              <a:ext cx="1512000" cy="1512510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969" name="Rectangle : carré corné 968">
              <a:extLst>
                <a:ext uri="{FF2B5EF4-FFF2-40B4-BE49-F238E27FC236}">
                  <a16:creationId xmlns:a16="http://schemas.microsoft.com/office/drawing/2014/main" id="{2B58A0EC-C9B5-4D56-B95A-756D3F26A822}"/>
                </a:ext>
              </a:extLst>
            </p:cNvPr>
            <p:cNvSpPr/>
            <p:nvPr/>
          </p:nvSpPr>
          <p:spPr>
            <a:xfrm>
              <a:off x="685795" y="1845772"/>
              <a:ext cx="1512000" cy="1527596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994" name="Arc plein 993">
              <a:extLst>
                <a:ext uri="{FF2B5EF4-FFF2-40B4-BE49-F238E27FC236}">
                  <a16:creationId xmlns:a16="http://schemas.microsoft.com/office/drawing/2014/main" id="{4CA1A4AC-4D60-4E8F-9E61-01BA0EC6E1C7}"/>
                </a:ext>
              </a:extLst>
            </p:cNvPr>
            <p:cNvSpPr/>
            <p:nvPr/>
          </p:nvSpPr>
          <p:spPr>
            <a:xfrm rot="1403488">
              <a:off x="5816724" y="1909593"/>
              <a:ext cx="278398" cy="303724"/>
            </a:xfrm>
            <a:prstGeom prst="blockArc">
              <a:avLst>
                <a:gd name="adj1" fmla="val 10800000"/>
                <a:gd name="adj2" fmla="val 15334398"/>
                <a:gd name="adj3" fmla="val 148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256" name="Groupe 1255">
            <a:extLst>
              <a:ext uri="{FF2B5EF4-FFF2-40B4-BE49-F238E27FC236}">
                <a16:creationId xmlns:a16="http://schemas.microsoft.com/office/drawing/2014/main" id="{6D604A39-3E1A-4109-B51E-25854044A774}"/>
              </a:ext>
            </a:extLst>
          </p:cNvPr>
          <p:cNvGrpSpPr/>
          <p:nvPr/>
        </p:nvGrpSpPr>
        <p:grpSpPr>
          <a:xfrm>
            <a:off x="4074918" y="2174310"/>
            <a:ext cx="3163065" cy="1551361"/>
            <a:chOff x="4014852" y="1829688"/>
            <a:chExt cx="3176528" cy="1557965"/>
          </a:xfrm>
        </p:grpSpPr>
        <p:sp>
          <p:nvSpPr>
            <p:cNvPr id="1291" name="Rectangle : carré corné 1290">
              <a:extLst>
                <a:ext uri="{FF2B5EF4-FFF2-40B4-BE49-F238E27FC236}">
                  <a16:creationId xmlns:a16="http://schemas.microsoft.com/office/drawing/2014/main" id="{26285B38-FCD6-421F-94DE-35C875C0C082}"/>
                </a:ext>
              </a:extLst>
            </p:cNvPr>
            <p:cNvSpPr/>
            <p:nvPr/>
          </p:nvSpPr>
          <p:spPr>
            <a:xfrm>
              <a:off x="5679380" y="1832820"/>
              <a:ext cx="1512000" cy="1554833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292" name="Rectangle : carré corné 1291">
              <a:extLst>
                <a:ext uri="{FF2B5EF4-FFF2-40B4-BE49-F238E27FC236}">
                  <a16:creationId xmlns:a16="http://schemas.microsoft.com/office/drawing/2014/main" id="{251D6337-CEB6-439D-98E7-C63B95D09260}"/>
                </a:ext>
              </a:extLst>
            </p:cNvPr>
            <p:cNvSpPr/>
            <p:nvPr/>
          </p:nvSpPr>
          <p:spPr>
            <a:xfrm>
              <a:off x="4014852" y="1829688"/>
              <a:ext cx="1512000" cy="1544345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319" name="Arc plein 1318">
              <a:extLst>
                <a:ext uri="{FF2B5EF4-FFF2-40B4-BE49-F238E27FC236}">
                  <a16:creationId xmlns:a16="http://schemas.microsoft.com/office/drawing/2014/main" id="{D7C77DA0-6E14-4BB0-9FA8-9EE626B0B6E4}"/>
                </a:ext>
              </a:extLst>
            </p:cNvPr>
            <p:cNvSpPr/>
            <p:nvPr/>
          </p:nvSpPr>
          <p:spPr>
            <a:xfrm rot="1403488">
              <a:off x="5816751" y="1909590"/>
              <a:ext cx="278400" cy="303724"/>
            </a:xfrm>
            <a:prstGeom prst="blockArc">
              <a:avLst>
                <a:gd name="adj1" fmla="val 10800000"/>
                <a:gd name="adj2" fmla="val 15334398"/>
                <a:gd name="adj3" fmla="val 148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321" name="Groupe 1320">
            <a:extLst>
              <a:ext uri="{FF2B5EF4-FFF2-40B4-BE49-F238E27FC236}">
                <a16:creationId xmlns:a16="http://schemas.microsoft.com/office/drawing/2014/main" id="{3D16E241-2CD6-4021-A649-22D9EDBF14EF}"/>
              </a:ext>
            </a:extLst>
          </p:cNvPr>
          <p:cNvGrpSpPr/>
          <p:nvPr/>
        </p:nvGrpSpPr>
        <p:grpSpPr>
          <a:xfrm>
            <a:off x="2785954" y="1193102"/>
            <a:ext cx="1132628" cy="682314"/>
            <a:chOff x="2310083" y="1922141"/>
            <a:chExt cx="722299" cy="435125"/>
          </a:xfrm>
        </p:grpSpPr>
        <p:sp>
          <p:nvSpPr>
            <p:cNvPr id="1337" name="Rectangle : coins arrondis 48">
              <a:extLst>
                <a:ext uri="{FF2B5EF4-FFF2-40B4-BE49-F238E27FC236}">
                  <a16:creationId xmlns:a16="http://schemas.microsoft.com/office/drawing/2014/main" id="{1EFBAC4B-C3C1-4A40-A51A-8026704EB233}"/>
                </a:ext>
              </a:extLst>
            </p:cNvPr>
            <p:cNvSpPr/>
            <p:nvPr/>
          </p:nvSpPr>
          <p:spPr>
            <a:xfrm flipH="1">
              <a:off x="2404170" y="2084619"/>
              <a:ext cx="628212" cy="272647"/>
            </a:xfrm>
            <a:custGeom>
              <a:avLst/>
              <a:gdLst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14002 w 1908000"/>
                <a:gd name="connsiteY6" fmla="*/ 684000 h 684000"/>
                <a:gd name="connsiteX7" fmla="*/ 0 w 1908000"/>
                <a:gd name="connsiteY7" fmla="*/ 569998 h 684000"/>
                <a:gd name="connsiteX8" fmla="*/ 0 w 1908000"/>
                <a:gd name="connsiteY8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293604 w 1908000"/>
                <a:gd name="connsiteY6" fmla="*/ 678736 h 684000"/>
                <a:gd name="connsiteX7" fmla="*/ 114002 w 1908000"/>
                <a:gd name="connsiteY7" fmla="*/ 684000 h 684000"/>
                <a:gd name="connsiteX8" fmla="*/ 0 w 1908000"/>
                <a:gd name="connsiteY8" fmla="*/ 569998 h 684000"/>
                <a:gd name="connsiteX9" fmla="*/ 0 w 1908000"/>
                <a:gd name="connsiteY9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14002 w 1908000"/>
                <a:gd name="connsiteY8" fmla="*/ 684000 h 684000"/>
                <a:gd name="connsiteX9" fmla="*/ 0 w 1908000"/>
                <a:gd name="connsiteY9" fmla="*/ 569998 h 684000"/>
                <a:gd name="connsiteX10" fmla="*/ 0 w 1908000"/>
                <a:gd name="connsiteY10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476484 w 1908000"/>
                <a:gd name="connsiteY8" fmla="*/ 678736 h 684000"/>
                <a:gd name="connsiteX9" fmla="*/ 114002 w 1908000"/>
                <a:gd name="connsiteY9" fmla="*/ 684000 h 684000"/>
                <a:gd name="connsiteX10" fmla="*/ 0 w 1908000"/>
                <a:gd name="connsiteY10" fmla="*/ 569998 h 684000"/>
                <a:gd name="connsiteX11" fmla="*/ 0 w 1908000"/>
                <a:gd name="connsiteY11" fmla="*/ 114002 h 684000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293604 w 1908000"/>
                <a:gd name="connsiteY7" fmla="*/ 678736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494571 w 1908000"/>
                <a:gd name="connsiteY7" fmla="*/ 683760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703857"/>
                <a:gd name="connsiteX1" fmla="*/ 114002 w 1908000"/>
                <a:gd name="connsiteY1" fmla="*/ 0 h 703857"/>
                <a:gd name="connsiteX2" fmla="*/ 1793998 w 1908000"/>
                <a:gd name="connsiteY2" fmla="*/ 0 h 703857"/>
                <a:gd name="connsiteX3" fmla="*/ 1908000 w 1908000"/>
                <a:gd name="connsiteY3" fmla="*/ 114002 h 703857"/>
                <a:gd name="connsiteX4" fmla="*/ 1908000 w 1908000"/>
                <a:gd name="connsiteY4" fmla="*/ 569998 h 703857"/>
                <a:gd name="connsiteX5" fmla="*/ 1793998 w 1908000"/>
                <a:gd name="connsiteY5" fmla="*/ 684000 h 703857"/>
                <a:gd name="connsiteX6" fmla="*/ 1659364 w 1908000"/>
                <a:gd name="connsiteY6" fmla="*/ 678736 h 703857"/>
                <a:gd name="connsiteX7" fmla="*/ 1494571 w 1908000"/>
                <a:gd name="connsiteY7" fmla="*/ 683760 h 703857"/>
                <a:gd name="connsiteX8" fmla="*/ 1210202 w 1908000"/>
                <a:gd name="connsiteY8" fmla="*/ 703857 h 703857"/>
                <a:gd name="connsiteX9" fmla="*/ 114002 w 1908000"/>
                <a:gd name="connsiteY9" fmla="*/ 684000 h 703857"/>
                <a:gd name="connsiteX10" fmla="*/ 0 w 1908000"/>
                <a:gd name="connsiteY10" fmla="*/ 569998 h 703857"/>
                <a:gd name="connsiteX11" fmla="*/ 0 w 1908000"/>
                <a:gd name="connsiteY11" fmla="*/ 114002 h 703857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78736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533858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533858 w 1908000"/>
                <a:gd name="connsiteY6" fmla="*/ 693809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3616 w 1908000"/>
                <a:gd name="connsiteY6" fmla="*/ 703857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28080"/>
                <a:gd name="connsiteX1" fmla="*/ 114002 w 1908000"/>
                <a:gd name="connsiteY1" fmla="*/ 0 h 828080"/>
                <a:gd name="connsiteX2" fmla="*/ 1793998 w 1908000"/>
                <a:gd name="connsiteY2" fmla="*/ 0 h 828080"/>
                <a:gd name="connsiteX3" fmla="*/ 1908000 w 1908000"/>
                <a:gd name="connsiteY3" fmla="*/ 114002 h 828080"/>
                <a:gd name="connsiteX4" fmla="*/ 1908000 w 1908000"/>
                <a:gd name="connsiteY4" fmla="*/ 569998 h 828080"/>
                <a:gd name="connsiteX5" fmla="*/ 1793998 w 1908000"/>
                <a:gd name="connsiteY5" fmla="*/ 687338 h 828080"/>
                <a:gd name="connsiteX6" fmla="*/ 1486953 w 1908000"/>
                <a:gd name="connsiteY6" fmla="*/ 690508 h 828080"/>
                <a:gd name="connsiteX7" fmla="*/ 1418449 w 1908000"/>
                <a:gd name="connsiteY7" fmla="*/ 828080 h 828080"/>
                <a:gd name="connsiteX8" fmla="*/ 1210202 w 1908000"/>
                <a:gd name="connsiteY8" fmla="*/ 688784 h 828080"/>
                <a:gd name="connsiteX9" fmla="*/ 114002 w 1908000"/>
                <a:gd name="connsiteY9" fmla="*/ 684000 h 828080"/>
                <a:gd name="connsiteX10" fmla="*/ 0 w 1908000"/>
                <a:gd name="connsiteY10" fmla="*/ 569998 h 828080"/>
                <a:gd name="connsiteX11" fmla="*/ 0 w 1908000"/>
                <a:gd name="connsiteY11" fmla="*/ 114002 h 82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000" h="828080">
                  <a:moveTo>
                    <a:pt x="0" y="114002"/>
                  </a:moveTo>
                  <a:cubicBezTo>
                    <a:pt x="0" y="51040"/>
                    <a:pt x="51040" y="0"/>
                    <a:pt x="114002" y="0"/>
                  </a:cubicBezTo>
                  <a:lnTo>
                    <a:pt x="1793998" y="0"/>
                  </a:lnTo>
                  <a:cubicBezTo>
                    <a:pt x="1856960" y="0"/>
                    <a:pt x="1908000" y="51040"/>
                    <a:pt x="1908000" y="114002"/>
                  </a:cubicBezTo>
                  <a:lnTo>
                    <a:pt x="1908000" y="569998"/>
                  </a:lnTo>
                  <a:cubicBezTo>
                    <a:pt x="1908000" y="632960"/>
                    <a:pt x="1856960" y="687338"/>
                    <a:pt x="1793998" y="687338"/>
                  </a:cubicBezTo>
                  <a:lnTo>
                    <a:pt x="1486953" y="690508"/>
                  </a:lnTo>
                  <a:lnTo>
                    <a:pt x="1418449" y="828080"/>
                  </a:lnTo>
                  <a:lnTo>
                    <a:pt x="1210202" y="688784"/>
                  </a:lnTo>
                  <a:lnTo>
                    <a:pt x="114002" y="684000"/>
                  </a:lnTo>
                  <a:cubicBezTo>
                    <a:pt x="51040" y="684000"/>
                    <a:pt x="0" y="632960"/>
                    <a:pt x="0" y="569998"/>
                  </a:cubicBezTo>
                  <a:lnTo>
                    <a:pt x="0" y="114002"/>
                  </a:lnTo>
                  <a:close/>
                </a:path>
              </a:pathLst>
            </a:custGeom>
            <a:solidFill>
              <a:srgbClr val="BE23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grpSp>
          <p:nvGrpSpPr>
            <p:cNvPr id="1338" name="Groupe 1337">
              <a:extLst>
                <a:ext uri="{FF2B5EF4-FFF2-40B4-BE49-F238E27FC236}">
                  <a16:creationId xmlns:a16="http://schemas.microsoft.com/office/drawing/2014/main" id="{300DA34B-8C24-44D5-89D2-045ED9B3CA04}"/>
                </a:ext>
              </a:extLst>
            </p:cNvPr>
            <p:cNvGrpSpPr/>
            <p:nvPr/>
          </p:nvGrpSpPr>
          <p:grpSpPr>
            <a:xfrm>
              <a:off x="2310083" y="1922141"/>
              <a:ext cx="712172" cy="388772"/>
              <a:chOff x="2834677" y="1479850"/>
              <a:chExt cx="2163001" cy="1180772"/>
            </a:xfrm>
          </p:grpSpPr>
          <p:sp>
            <p:nvSpPr>
              <p:cNvPr id="1339" name="ZoneTexte 1338">
                <a:extLst>
                  <a:ext uri="{FF2B5EF4-FFF2-40B4-BE49-F238E27FC236}">
                    <a16:creationId xmlns:a16="http://schemas.microsoft.com/office/drawing/2014/main" id="{E146937D-1AA9-4B40-94BC-0DB62B669A1E}"/>
                  </a:ext>
                </a:extLst>
              </p:cNvPr>
              <p:cNvSpPr txBox="1"/>
              <p:nvPr/>
            </p:nvSpPr>
            <p:spPr>
              <a:xfrm>
                <a:off x="3215753" y="2004886"/>
                <a:ext cx="1781925" cy="655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MARDI</a:t>
                </a:r>
              </a:p>
            </p:txBody>
          </p:sp>
          <p:pic>
            <p:nvPicPr>
              <p:cNvPr id="1340" name="Image 1339">
                <a:extLst>
                  <a:ext uri="{FF2B5EF4-FFF2-40B4-BE49-F238E27FC236}">
                    <a16:creationId xmlns:a16="http://schemas.microsoft.com/office/drawing/2014/main" id="{AAD135EC-C83C-42D1-A8B1-12943B5B4E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819"/>
              <a:stretch/>
            </p:blipFill>
            <p:spPr>
              <a:xfrm>
                <a:off x="2834677" y="1479850"/>
                <a:ext cx="616770" cy="9459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322" name="Groupe 1321">
            <a:extLst>
              <a:ext uri="{FF2B5EF4-FFF2-40B4-BE49-F238E27FC236}">
                <a16:creationId xmlns:a16="http://schemas.microsoft.com/office/drawing/2014/main" id="{941CC1A7-01FD-420C-8E00-5C83414BA76F}"/>
              </a:ext>
            </a:extLst>
          </p:cNvPr>
          <p:cNvGrpSpPr/>
          <p:nvPr/>
        </p:nvGrpSpPr>
        <p:grpSpPr>
          <a:xfrm>
            <a:off x="4342360" y="1150543"/>
            <a:ext cx="1229608" cy="724873"/>
            <a:chOff x="3099176" y="1897423"/>
            <a:chExt cx="784146" cy="462266"/>
          </a:xfrm>
        </p:grpSpPr>
        <p:sp>
          <p:nvSpPr>
            <p:cNvPr id="1333" name="Rectangle : coins arrondis 48">
              <a:extLst>
                <a:ext uri="{FF2B5EF4-FFF2-40B4-BE49-F238E27FC236}">
                  <a16:creationId xmlns:a16="http://schemas.microsoft.com/office/drawing/2014/main" id="{1ED474A4-9D03-4CF6-B8B1-9B35AF6D48AD}"/>
                </a:ext>
              </a:extLst>
            </p:cNvPr>
            <p:cNvSpPr/>
            <p:nvPr/>
          </p:nvSpPr>
          <p:spPr>
            <a:xfrm flipH="1">
              <a:off x="3255110" y="2084619"/>
              <a:ext cx="628212" cy="275070"/>
            </a:xfrm>
            <a:custGeom>
              <a:avLst/>
              <a:gdLst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14002 w 1908000"/>
                <a:gd name="connsiteY6" fmla="*/ 684000 h 684000"/>
                <a:gd name="connsiteX7" fmla="*/ 0 w 1908000"/>
                <a:gd name="connsiteY7" fmla="*/ 569998 h 684000"/>
                <a:gd name="connsiteX8" fmla="*/ 0 w 1908000"/>
                <a:gd name="connsiteY8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293604 w 1908000"/>
                <a:gd name="connsiteY6" fmla="*/ 678736 h 684000"/>
                <a:gd name="connsiteX7" fmla="*/ 114002 w 1908000"/>
                <a:gd name="connsiteY7" fmla="*/ 684000 h 684000"/>
                <a:gd name="connsiteX8" fmla="*/ 0 w 1908000"/>
                <a:gd name="connsiteY8" fmla="*/ 569998 h 684000"/>
                <a:gd name="connsiteX9" fmla="*/ 0 w 1908000"/>
                <a:gd name="connsiteY9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14002 w 1908000"/>
                <a:gd name="connsiteY8" fmla="*/ 684000 h 684000"/>
                <a:gd name="connsiteX9" fmla="*/ 0 w 1908000"/>
                <a:gd name="connsiteY9" fmla="*/ 569998 h 684000"/>
                <a:gd name="connsiteX10" fmla="*/ 0 w 1908000"/>
                <a:gd name="connsiteY10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476484 w 1908000"/>
                <a:gd name="connsiteY8" fmla="*/ 678736 h 684000"/>
                <a:gd name="connsiteX9" fmla="*/ 114002 w 1908000"/>
                <a:gd name="connsiteY9" fmla="*/ 684000 h 684000"/>
                <a:gd name="connsiteX10" fmla="*/ 0 w 1908000"/>
                <a:gd name="connsiteY10" fmla="*/ 569998 h 684000"/>
                <a:gd name="connsiteX11" fmla="*/ 0 w 1908000"/>
                <a:gd name="connsiteY11" fmla="*/ 114002 h 684000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293604 w 1908000"/>
                <a:gd name="connsiteY7" fmla="*/ 678736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494571 w 1908000"/>
                <a:gd name="connsiteY7" fmla="*/ 683760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703857"/>
                <a:gd name="connsiteX1" fmla="*/ 114002 w 1908000"/>
                <a:gd name="connsiteY1" fmla="*/ 0 h 703857"/>
                <a:gd name="connsiteX2" fmla="*/ 1793998 w 1908000"/>
                <a:gd name="connsiteY2" fmla="*/ 0 h 703857"/>
                <a:gd name="connsiteX3" fmla="*/ 1908000 w 1908000"/>
                <a:gd name="connsiteY3" fmla="*/ 114002 h 703857"/>
                <a:gd name="connsiteX4" fmla="*/ 1908000 w 1908000"/>
                <a:gd name="connsiteY4" fmla="*/ 569998 h 703857"/>
                <a:gd name="connsiteX5" fmla="*/ 1793998 w 1908000"/>
                <a:gd name="connsiteY5" fmla="*/ 684000 h 703857"/>
                <a:gd name="connsiteX6" fmla="*/ 1659364 w 1908000"/>
                <a:gd name="connsiteY6" fmla="*/ 678736 h 703857"/>
                <a:gd name="connsiteX7" fmla="*/ 1494571 w 1908000"/>
                <a:gd name="connsiteY7" fmla="*/ 683760 h 703857"/>
                <a:gd name="connsiteX8" fmla="*/ 1210202 w 1908000"/>
                <a:gd name="connsiteY8" fmla="*/ 703857 h 703857"/>
                <a:gd name="connsiteX9" fmla="*/ 114002 w 1908000"/>
                <a:gd name="connsiteY9" fmla="*/ 684000 h 703857"/>
                <a:gd name="connsiteX10" fmla="*/ 0 w 1908000"/>
                <a:gd name="connsiteY10" fmla="*/ 569998 h 703857"/>
                <a:gd name="connsiteX11" fmla="*/ 0 w 1908000"/>
                <a:gd name="connsiteY11" fmla="*/ 114002 h 703857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78736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533858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533858 w 1908000"/>
                <a:gd name="connsiteY6" fmla="*/ 693809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3616 w 1908000"/>
                <a:gd name="connsiteY6" fmla="*/ 703857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403732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000" h="835438">
                  <a:moveTo>
                    <a:pt x="0" y="114002"/>
                  </a:moveTo>
                  <a:cubicBezTo>
                    <a:pt x="0" y="51040"/>
                    <a:pt x="51040" y="0"/>
                    <a:pt x="114002" y="0"/>
                  </a:cubicBezTo>
                  <a:lnTo>
                    <a:pt x="1793998" y="0"/>
                  </a:lnTo>
                  <a:cubicBezTo>
                    <a:pt x="1856960" y="0"/>
                    <a:pt x="1908000" y="51040"/>
                    <a:pt x="1908000" y="114002"/>
                  </a:cubicBezTo>
                  <a:lnTo>
                    <a:pt x="1908000" y="569998"/>
                  </a:lnTo>
                  <a:cubicBezTo>
                    <a:pt x="1908000" y="632960"/>
                    <a:pt x="1856960" y="687338"/>
                    <a:pt x="1793998" y="687338"/>
                  </a:cubicBezTo>
                  <a:lnTo>
                    <a:pt x="1486953" y="690508"/>
                  </a:lnTo>
                  <a:lnTo>
                    <a:pt x="1403732" y="835438"/>
                  </a:lnTo>
                  <a:lnTo>
                    <a:pt x="1210202" y="688784"/>
                  </a:lnTo>
                  <a:lnTo>
                    <a:pt x="114002" y="684000"/>
                  </a:lnTo>
                  <a:cubicBezTo>
                    <a:pt x="51040" y="684000"/>
                    <a:pt x="0" y="632960"/>
                    <a:pt x="0" y="569998"/>
                  </a:cubicBezTo>
                  <a:lnTo>
                    <a:pt x="0" y="114002"/>
                  </a:lnTo>
                  <a:close/>
                </a:path>
              </a:pathLst>
            </a:custGeom>
            <a:solidFill>
              <a:srgbClr val="89B9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grpSp>
          <p:nvGrpSpPr>
            <p:cNvPr id="1334" name="Groupe 1333">
              <a:extLst>
                <a:ext uri="{FF2B5EF4-FFF2-40B4-BE49-F238E27FC236}">
                  <a16:creationId xmlns:a16="http://schemas.microsoft.com/office/drawing/2014/main" id="{B0F8A0E5-C51B-483C-AE4F-16CFA8E8A714}"/>
                </a:ext>
              </a:extLst>
            </p:cNvPr>
            <p:cNvGrpSpPr/>
            <p:nvPr/>
          </p:nvGrpSpPr>
          <p:grpSpPr>
            <a:xfrm>
              <a:off x="3099176" y="1897423"/>
              <a:ext cx="747371" cy="410975"/>
              <a:chOff x="5314286" y="1404782"/>
              <a:chExt cx="2269909" cy="1248215"/>
            </a:xfrm>
          </p:grpSpPr>
          <p:pic>
            <p:nvPicPr>
              <p:cNvPr id="1335" name="Image 1334">
                <a:extLst>
                  <a:ext uri="{FF2B5EF4-FFF2-40B4-BE49-F238E27FC236}">
                    <a16:creationId xmlns:a16="http://schemas.microsoft.com/office/drawing/2014/main" id="{44E2C92F-46B6-442A-ACAF-8B31E4D554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485"/>
              <a:stretch/>
            </p:blipFill>
            <p:spPr>
              <a:xfrm>
                <a:off x="5314286" y="1404782"/>
                <a:ext cx="859718" cy="10979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36" name="ZoneTexte 1335">
                <a:extLst>
                  <a:ext uri="{FF2B5EF4-FFF2-40B4-BE49-F238E27FC236}">
                    <a16:creationId xmlns:a16="http://schemas.microsoft.com/office/drawing/2014/main" id="{1469BBC8-CAED-4F6A-B166-6D3826E44E49}"/>
                  </a:ext>
                </a:extLst>
              </p:cNvPr>
              <p:cNvSpPr txBox="1"/>
              <p:nvPr/>
            </p:nvSpPr>
            <p:spPr>
              <a:xfrm>
                <a:off x="6033892" y="1997257"/>
                <a:ext cx="1550303" cy="655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JEUDI</a:t>
                </a:r>
              </a:p>
            </p:txBody>
          </p:sp>
        </p:grpSp>
      </p:grpSp>
      <p:grpSp>
        <p:nvGrpSpPr>
          <p:cNvPr id="1323" name="Groupe 1322">
            <a:extLst>
              <a:ext uri="{FF2B5EF4-FFF2-40B4-BE49-F238E27FC236}">
                <a16:creationId xmlns:a16="http://schemas.microsoft.com/office/drawing/2014/main" id="{6C42C247-DF41-4A58-A817-6E937CDC2075}"/>
              </a:ext>
            </a:extLst>
          </p:cNvPr>
          <p:cNvGrpSpPr/>
          <p:nvPr/>
        </p:nvGrpSpPr>
        <p:grpSpPr>
          <a:xfrm>
            <a:off x="6100465" y="1149003"/>
            <a:ext cx="1211730" cy="726411"/>
            <a:chOff x="4003945" y="1896441"/>
            <a:chExt cx="772746" cy="463248"/>
          </a:xfrm>
        </p:grpSpPr>
        <p:sp>
          <p:nvSpPr>
            <p:cNvPr id="1329" name="Rectangle : coins arrondis 48">
              <a:extLst>
                <a:ext uri="{FF2B5EF4-FFF2-40B4-BE49-F238E27FC236}">
                  <a16:creationId xmlns:a16="http://schemas.microsoft.com/office/drawing/2014/main" id="{C1AC5CF0-2E99-498B-8856-59D20A9489C7}"/>
                </a:ext>
              </a:extLst>
            </p:cNvPr>
            <p:cNvSpPr/>
            <p:nvPr/>
          </p:nvSpPr>
          <p:spPr>
            <a:xfrm flipH="1">
              <a:off x="4121984" y="2084619"/>
              <a:ext cx="628212" cy="275070"/>
            </a:xfrm>
            <a:custGeom>
              <a:avLst/>
              <a:gdLst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14002 w 1908000"/>
                <a:gd name="connsiteY6" fmla="*/ 684000 h 684000"/>
                <a:gd name="connsiteX7" fmla="*/ 0 w 1908000"/>
                <a:gd name="connsiteY7" fmla="*/ 569998 h 684000"/>
                <a:gd name="connsiteX8" fmla="*/ 0 w 1908000"/>
                <a:gd name="connsiteY8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293604 w 1908000"/>
                <a:gd name="connsiteY6" fmla="*/ 678736 h 684000"/>
                <a:gd name="connsiteX7" fmla="*/ 114002 w 1908000"/>
                <a:gd name="connsiteY7" fmla="*/ 684000 h 684000"/>
                <a:gd name="connsiteX8" fmla="*/ 0 w 1908000"/>
                <a:gd name="connsiteY8" fmla="*/ 569998 h 684000"/>
                <a:gd name="connsiteX9" fmla="*/ 0 w 1908000"/>
                <a:gd name="connsiteY9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14002 w 1908000"/>
                <a:gd name="connsiteY8" fmla="*/ 684000 h 684000"/>
                <a:gd name="connsiteX9" fmla="*/ 0 w 1908000"/>
                <a:gd name="connsiteY9" fmla="*/ 569998 h 684000"/>
                <a:gd name="connsiteX10" fmla="*/ 0 w 1908000"/>
                <a:gd name="connsiteY10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476484 w 1908000"/>
                <a:gd name="connsiteY8" fmla="*/ 678736 h 684000"/>
                <a:gd name="connsiteX9" fmla="*/ 114002 w 1908000"/>
                <a:gd name="connsiteY9" fmla="*/ 684000 h 684000"/>
                <a:gd name="connsiteX10" fmla="*/ 0 w 1908000"/>
                <a:gd name="connsiteY10" fmla="*/ 569998 h 684000"/>
                <a:gd name="connsiteX11" fmla="*/ 0 w 1908000"/>
                <a:gd name="connsiteY11" fmla="*/ 114002 h 684000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293604 w 1908000"/>
                <a:gd name="connsiteY7" fmla="*/ 678736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494571 w 1908000"/>
                <a:gd name="connsiteY7" fmla="*/ 683760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703857"/>
                <a:gd name="connsiteX1" fmla="*/ 114002 w 1908000"/>
                <a:gd name="connsiteY1" fmla="*/ 0 h 703857"/>
                <a:gd name="connsiteX2" fmla="*/ 1793998 w 1908000"/>
                <a:gd name="connsiteY2" fmla="*/ 0 h 703857"/>
                <a:gd name="connsiteX3" fmla="*/ 1908000 w 1908000"/>
                <a:gd name="connsiteY3" fmla="*/ 114002 h 703857"/>
                <a:gd name="connsiteX4" fmla="*/ 1908000 w 1908000"/>
                <a:gd name="connsiteY4" fmla="*/ 569998 h 703857"/>
                <a:gd name="connsiteX5" fmla="*/ 1793998 w 1908000"/>
                <a:gd name="connsiteY5" fmla="*/ 684000 h 703857"/>
                <a:gd name="connsiteX6" fmla="*/ 1659364 w 1908000"/>
                <a:gd name="connsiteY6" fmla="*/ 678736 h 703857"/>
                <a:gd name="connsiteX7" fmla="*/ 1494571 w 1908000"/>
                <a:gd name="connsiteY7" fmla="*/ 683760 h 703857"/>
                <a:gd name="connsiteX8" fmla="*/ 1210202 w 1908000"/>
                <a:gd name="connsiteY8" fmla="*/ 703857 h 703857"/>
                <a:gd name="connsiteX9" fmla="*/ 114002 w 1908000"/>
                <a:gd name="connsiteY9" fmla="*/ 684000 h 703857"/>
                <a:gd name="connsiteX10" fmla="*/ 0 w 1908000"/>
                <a:gd name="connsiteY10" fmla="*/ 569998 h 703857"/>
                <a:gd name="connsiteX11" fmla="*/ 0 w 1908000"/>
                <a:gd name="connsiteY11" fmla="*/ 114002 h 703857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78736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533858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533858 w 1908000"/>
                <a:gd name="connsiteY6" fmla="*/ 693809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3616 w 1908000"/>
                <a:gd name="connsiteY6" fmla="*/ 703857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437088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000" h="835438">
                  <a:moveTo>
                    <a:pt x="0" y="114002"/>
                  </a:moveTo>
                  <a:cubicBezTo>
                    <a:pt x="0" y="51040"/>
                    <a:pt x="51040" y="0"/>
                    <a:pt x="114002" y="0"/>
                  </a:cubicBezTo>
                  <a:lnTo>
                    <a:pt x="1793998" y="0"/>
                  </a:lnTo>
                  <a:cubicBezTo>
                    <a:pt x="1856960" y="0"/>
                    <a:pt x="1908000" y="51040"/>
                    <a:pt x="1908000" y="114002"/>
                  </a:cubicBezTo>
                  <a:lnTo>
                    <a:pt x="1908000" y="569998"/>
                  </a:lnTo>
                  <a:cubicBezTo>
                    <a:pt x="1908000" y="632960"/>
                    <a:pt x="1856960" y="687338"/>
                    <a:pt x="1793998" y="687338"/>
                  </a:cubicBezTo>
                  <a:lnTo>
                    <a:pt x="1486953" y="690508"/>
                  </a:lnTo>
                  <a:lnTo>
                    <a:pt x="1437088" y="835438"/>
                  </a:lnTo>
                  <a:lnTo>
                    <a:pt x="1210202" y="688784"/>
                  </a:lnTo>
                  <a:lnTo>
                    <a:pt x="114002" y="684000"/>
                  </a:lnTo>
                  <a:cubicBezTo>
                    <a:pt x="51040" y="684000"/>
                    <a:pt x="0" y="632960"/>
                    <a:pt x="0" y="569998"/>
                  </a:cubicBezTo>
                  <a:lnTo>
                    <a:pt x="0" y="114002"/>
                  </a:lnTo>
                  <a:close/>
                </a:path>
              </a:pathLst>
            </a:custGeom>
            <a:solidFill>
              <a:srgbClr val="8019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grpSp>
          <p:nvGrpSpPr>
            <p:cNvPr id="1330" name="Groupe 1329">
              <a:extLst>
                <a:ext uri="{FF2B5EF4-FFF2-40B4-BE49-F238E27FC236}">
                  <a16:creationId xmlns:a16="http://schemas.microsoft.com/office/drawing/2014/main" id="{07E66E83-7ABA-4959-A14F-ECF1883BD120}"/>
                </a:ext>
              </a:extLst>
            </p:cNvPr>
            <p:cNvGrpSpPr/>
            <p:nvPr/>
          </p:nvGrpSpPr>
          <p:grpSpPr>
            <a:xfrm>
              <a:off x="4003945" y="1896441"/>
              <a:ext cx="772746" cy="395272"/>
              <a:chOff x="7924408" y="1401805"/>
              <a:chExt cx="2346981" cy="1200515"/>
            </a:xfrm>
          </p:grpSpPr>
          <p:sp>
            <p:nvSpPr>
              <p:cNvPr id="1331" name="ZoneTexte 1330">
                <a:extLst>
                  <a:ext uri="{FF2B5EF4-FFF2-40B4-BE49-F238E27FC236}">
                    <a16:creationId xmlns:a16="http://schemas.microsoft.com/office/drawing/2014/main" id="{A4217D10-1740-4483-963E-CBD6CB5E98E0}"/>
                  </a:ext>
                </a:extLst>
              </p:cNvPr>
              <p:cNvSpPr txBox="1"/>
              <p:nvPr/>
            </p:nvSpPr>
            <p:spPr>
              <a:xfrm>
                <a:off x="8374606" y="2006194"/>
                <a:ext cx="1896783" cy="59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bg1"/>
                    </a:solidFill>
                  </a:rPr>
                  <a:t>VENDREDI</a:t>
                </a:r>
              </a:p>
            </p:txBody>
          </p:sp>
          <p:pic>
            <p:nvPicPr>
              <p:cNvPr id="1332" name="Image 1331">
                <a:extLst>
                  <a:ext uri="{FF2B5EF4-FFF2-40B4-BE49-F238E27FC236}">
                    <a16:creationId xmlns:a16="http://schemas.microsoft.com/office/drawing/2014/main" id="{7132CD66-DE3D-4CD3-ADF0-9C09D65867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7924408" y="1401805"/>
                <a:ext cx="816643" cy="10745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324" name="Groupe 1323">
            <a:extLst>
              <a:ext uri="{FF2B5EF4-FFF2-40B4-BE49-F238E27FC236}">
                <a16:creationId xmlns:a16="http://schemas.microsoft.com/office/drawing/2014/main" id="{5A649347-58C0-4182-8FC3-66023AB56E7B}"/>
              </a:ext>
            </a:extLst>
          </p:cNvPr>
          <p:cNvGrpSpPr/>
          <p:nvPr/>
        </p:nvGrpSpPr>
        <p:grpSpPr>
          <a:xfrm>
            <a:off x="1015565" y="1153051"/>
            <a:ext cx="1194021" cy="722365"/>
            <a:chOff x="306757" y="1105554"/>
            <a:chExt cx="1092866" cy="661168"/>
          </a:xfrm>
        </p:grpSpPr>
        <p:sp>
          <p:nvSpPr>
            <p:cNvPr id="1325" name="Rectangle : coins arrondis 48">
              <a:extLst>
                <a:ext uri="{FF2B5EF4-FFF2-40B4-BE49-F238E27FC236}">
                  <a16:creationId xmlns:a16="http://schemas.microsoft.com/office/drawing/2014/main" id="{BA6588A2-57F3-4BEE-A289-C4306A06BCC1}"/>
                </a:ext>
              </a:extLst>
            </p:cNvPr>
            <p:cNvSpPr/>
            <p:nvPr/>
          </p:nvSpPr>
          <p:spPr>
            <a:xfrm flipH="1">
              <a:off x="497988" y="1375408"/>
              <a:ext cx="901635" cy="391314"/>
            </a:xfrm>
            <a:custGeom>
              <a:avLst/>
              <a:gdLst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14002 w 1908000"/>
                <a:gd name="connsiteY6" fmla="*/ 684000 h 684000"/>
                <a:gd name="connsiteX7" fmla="*/ 0 w 1908000"/>
                <a:gd name="connsiteY7" fmla="*/ 569998 h 684000"/>
                <a:gd name="connsiteX8" fmla="*/ 0 w 1908000"/>
                <a:gd name="connsiteY8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293604 w 1908000"/>
                <a:gd name="connsiteY6" fmla="*/ 678736 h 684000"/>
                <a:gd name="connsiteX7" fmla="*/ 114002 w 1908000"/>
                <a:gd name="connsiteY7" fmla="*/ 684000 h 684000"/>
                <a:gd name="connsiteX8" fmla="*/ 0 w 1908000"/>
                <a:gd name="connsiteY8" fmla="*/ 569998 h 684000"/>
                <a:gd name="connsiteX9" fmla="*/ 0 w 1908000"/>
                <a:gd name="connsiteY9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14002 w 1908000"/>
                <a:gd name="connsiteY8" fmla="*/ 684000 h 684000"/>
                <a:gd name="connsiteX9" fmla="*/ 0 w 1908000"/>
                <a:gd name="connsiteY9" fmla="*/ 569998 h 684000"/>
                <a:gd name="connsiteX10" fmla="*/ 0 w 1908000"/>
                <a:gd name="connsiteY10" fmla="*/ 114002 h 684000"/>
                <a:gd name="connsiteX0" fmla="*/ 0 w 1908000"/>
                <a:gd name="connsiteY0" fmla="*/ 114002 h 684000"/>
                <a:gd name="connsiteX1" fmla="*/ 114002 w 1908000"/>
                <a:gd name="connsiteY1" fmla="*/ 0 h 684000"/>
                <a:gd name="connsiteX2" fmla="*/ 1793998 w 1908000"/>
                <a:gd name="connsiteY2" fmla="*/ 0 h 684000"/>
                <a:gd name="connsiteX3" fmla="*/ 1908000 w 1908000"/>
                <a:gd name="connsiteY3" fmla="*/ 114002 h 684000"/>
                <a:gd name="connsiteX4" fmla="*/ 1908000 w 1908000"/>
                <a:gd name="connsiteY4" fmla="*/ 569998 h 684000"/>
                <a:gd name="connsiteX5" fmla="*/ 1793998 w 1908000"/>
                <a:gd name="connsiteY5" fmla="*/ 684000 h 684000"/>
                <a:gd name="connsiteX6" fmla="*/ 1659364 w 1908000"/>
                <a:gd name="connsiteY6" fmla="*/ 678736 h 684000"/>
                <a:gd name="connsiteX7" fmla="*/ 1293604 w 1908000"/>
                <a:gd name="connsiteY7" fmla="*/ 678736 h 684000"/>
                <a:gd name="connsiteX8" fmla="*/ 1476484 w 1908000"/>
                <a:gd name="connsiteY8" fmla="*/ 678736 h 684000"/>
                <a:gd name="connsiteX9" fmla="*/ 114002 w 1908000"/>
                <a:gd name="connsiteY9" fmla="*/ 684000 h 684000"/>
                <a:gd name="connsiteX10" fmla="*/ 0 w 1908000"/>
                <a:gd name="connsiteY10" fmla="*/ 569998 h 684000"/>
                <a:gd name="connsiteX11" fmla="*/ 0 w 1908000"/>
                <a:gd name="connsiteY11" fmla="*/ 114002 h 684000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293604 w 1908000"/>
                <a:gd name="connsiteY7" fmla="*/ 678736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814389"/>
                <a:gd name="connsiteX1" fmla="*/ 114002 w 1908000"/>
                <a:gd name="connsiteY1" fmla="*/ 0 h 814389"/>
                <a:gd name="connsiteX2" fmla="*/ 1793998 w 1908000"/>
                <a:gd name="connsiteY2" fmla="*/ 0 h 814389"/>
                <a:gd name="connsiteX3" fmla="*/ 1908000 w 1908000"/>
                <a:gd name="connsiteY3" fmla="*/ 114002 h 814389"/>
                <a:gd name="connsiteX4" fmla="*/ 1908000 w 1908000"/>
                <a:gd name="connsiteY4" fmla="*/ 569998 h 814389"/>
                <a:gd name="connsiteX5" fmla="*/ 1793998 w 1908000"/>
                <a:gd name="connsiteY5" fmla="*/ 684000 h 814389"/>
                <a:gd name="connsiteX6" fmla="*/ 1659364 w 1908000"/>
                <a:gd name="connsiteY6" fmla="*/ 678736 h 814389"/>
                <a:gd name="connsiteX7" fmla="*/ 1494571 w 1908000"/>
                <a:gd name="connsiteY7" fmla="*/ 683760 h 814389"/>
                <a:gd name="connsiteX8" fmla="*/ 1074550 w 1908000"/>
                <a:gd name="connsiteY8" fmla="*/ 814389 h 814389"/>
                <a:gd name="connsiteX9" fmla="*/ 114002 w 1908000"/>
                <a:gd name="connsiteY9" fmla="*/ 684000 h 814389"/>
                <a:gd name="connsiteX10" fmla="*/ 0 w 1908000"/>
                <a:gd name="connsiteY10" fmla="*/ 569998 h 814389"/>
                <a:gd name="connsiteX11" fmla="*/ 0 w 1908000"/>
                <a:gd name="connsiteY11" fmla="*/ 114002 h 814389"/>
                <a:gd name="connsiteX0" fmla="*/ 0 w 1908000"/>
                <a:gd name="connsiteY0" fmla="*/ 114002 h 703857"/>
                <a:gd name="connsiteX1" fmla="*/ 114002 w 1908000"/>
                <a:gd name="connsiteY1" fmla="*/ 0 h 703857"/>
                <a:gd name="connsiteX2" fmla="*/ 1793998 w 1908000"/>
                <a:gd name="connsiteY2" fmla="*/ 0 h 703857"/>
                <a:gd name="connsiteX3" fmla="*/ 1908000 w 1908000"/>
                <a:gd name="connsiteY3" fmla="*/ 114002 h 703857"/>
                <a:gd name="connsiteX4" fmla="*/ 1908000 w 1908000"/>
                <a:gd name="connsiteY4" fmla="*/ 569998 h 703857"/>
                <a:gd name="connsiteX5" fmla="*/ 1793998 w 1908000"/>
                <a:gd name="connsiteY5" fmla="*/ 684000 h 703857"/>
                <a:gd name="connsiteX6" fmla="*/ 1659364 w 1908000"/>
                <a:gd name="connsiteY6" fmla="*/ 678736 h 703857"/>
                <a:gd name="connsiteX7" fmla="*/ 1494571 w 1908000"/>
                <a:gd name="connsiteY7" fmla="*/ 683760 h 703857"/>
                <a:gd name="connsiteX8" fmla="*/ 1210202 w 1908000"/>
                <a:gd name="connsiteY8" fmla="*/ 703857 h 703857"/>
                <a:gd name="connsiteX9" fmla="*/ 114002 w 1908000"/>
                <a:gd name="connsiteY9" fmla="*/ 684000 h 703857"/>
                <a:gd name="connsiteX10" fmla="*/ 0 w 1908000"/>
                <a:gd name="connsiteY10" fmla="*/ 569998 h 703857"/>
                <a:gd name="connsiteX11" fmla="*/ 0 w 1908000"/>
                <a:gd name="connsiteY11" fmla="*/ 114002 h 703857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78736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703857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659364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29461"/>
                <a:gd name="connsiteX1" fmla="*/ 114002 w 1908000"/>
                <a:gd name="connsiteY1" fmla="*/ 0 h 829461"/>
                <a:gd name="connsiteX2" fmla="*/ 1793998 w 1908000"/>
                <a:gd name="connsiteY2" fmla="*/ 0 h 829461"/>
                <a:gd name="connsiteX3" fmla="*/ 1908000 w 1908000"/>
                <a:gd name="connsiteY3" fmla="*/ 114002 h 829461"/>
                <a:gd name="connsiteX4" fmla="*/ 1908000 w 1908000"/>
                <a:gd name="connsiteY4" fmla="*/ 569998 h 829461"/>
                <a:gd name="connsiteX5" fmla="*/ 1793998 w 1908000"/>
                <a:gd name="connsiteY5" fmla="*/ 684000 h 829461"/>
                <a:gd name="connsiteX6" fmla="*/ 1533858 w 1908000"/>
                <a:gd name="connsiteY6" fmla="*/ 693809 h 829461"/>
                <a:gd name="connsiteX7" fmla="*/ 1469450 w 1908000"/>
                <a:gd name="connsiteY7" fmla="*/ 829461 h 829461"/>
                <a:gd name="connsiteX8" fmla="*/ 1210202 w 1908000"/>
                <a:gd name="connsiteY8" fmla="*/ 688784 h 829461"/>
                <a:gd name="connsiteX9" fmla="*/ 114002 w 1908000"/>
                <a:gd name="connsiteY9" fmla="*/ 684000 h 829461"/>
                <a:gd name="connsiteX10" fmla="*/ 0 w 1908000"/>
                <a:gd name="connsiteY10" fmla="*/ 569998 h 829461"/>
                <a:gd name="connsiteX11" fmla="*/ 0 w 1908000"/>
                <a:gd name="connsiteY11" fmla="*/ 114002 h 829461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533858 w 1908000"/>
                <a:gd name="connsiteY6" fmla="*/ 693809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3616 w 1908000"/>
                <a:gd name="connsiteY6" fmla="*/ 703857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4000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35438"/>
                <a:gd name="connsiteX1" fmla="*/ 114002 w 1908000"/>
                <a:gd name="connsiteY1" fmla="*/ 0 h 835438"/>
                <a:gd name="connsiteX2" fmla="*/ 1793998 w 1908000"/>
                <a:gd name="connsiteY2" fmla="*/ 0 h 835438"/>
                <a:gd name="connsiteX3" fmla="*/ 1908000 w 1908000"/>
                <a:gd name="connsiteY3" fmla="*/ 114002 h 835438"/>
                <a:gd name="connsiteX4" fmla="*/ 1908000 w 1908000"/>
                <a:gd name="connsiteY4" fmla="*/ 569998 h 835438"/>
                <a:gd name="connsiteX5" fmla="*/ 1793998 w 1908000"/>
                <a:gd name="connsiteY5" fmla="*/ 687338 h 835438"/>
                <a:gd name="connsiteX6" fmla="*/ 1486953 w 1908000"/>
                <a:gd name="connsiteY6" fmla="*/ 690508 h 835438"/>
                <a:gd name="connsiteX7" fmla="*/ 1308086 w 1908000"/>
                <a:gd name="connsiteY7" fmla="*/ 835438 h 835438"/>
                <a:gd name="connsiteX8" fmla="*/ 1210202 w 1908000"/>
                <a:gd name="connsiteY8" fmla="*/ 688784 h 835438"/>
                <a:gd name="connsiteX9" fmla="*/ 114002 w 1908000"/>
                <a:gd name="connsiteY9" fmla="*/ 684000 h 835438"/>
                <a:gd name="connsiteX10" fmla="*/ 0 w 1908000"/>
                <a:gd name="connsiteY10" fmla="*/ 569998 h 835438"/>
                <a:gd name="connsiteX11" fmla="*/ 0 w 1908000"/>
                <a:gd name="connsiteY11" fmla="*/ 114002 h 835438"/>
                <a:gd name="connsiteX0" fmla="*/ 0 w 1908000"/>
                <a:gd name="connsiteY0" fmla="*/ 114002 h 828080"/>
                <a:gd name="connsiteX1" fmla="*/ 114002 w 1908000"/>
                <a:gd name="connsiteY1" fmla="*/ 0 h 828080"/>
                <a:gd name="connsiteX2" fmla="*/ 1793998 w 1908000"/>
                <a:gd name="connsiteY2" fmla="*/ 0 h 828080"/>
                <a:gd name="connsiteX3" fmla="*/ 1908000 w 1908000"/>
                <a:gd name="connsiteY3" fmla="*/ 114002 h 828080"/>
                <a:gd name="connsiteX4" fmla="*/ 1908000 w 1908000"/>
                <a:gd name="connsiteY4" fmla="*/ 569998 h 828080"/>
                <a:gd name="connsiteX5" fmla="*/ 1793998 w 1908000"/>
                <a:gd name="connsiteY5" fmla="*/ 687338 h 828080"/>
                <a:gd name="connsiteX6" fmla="*/ 1486953 w 1908000"/>
                <a:gd name="connsiteY6" fmla="*/ 690508 h 828080"/>
                <a:gd name="connsiteX7" fmla="*/ 1433162 w 1908000"/>
                <a:gd name="connsiteY7" fmla="*/ 828080 h 828080"/>
                <a:gd name="connsiteX8" fmla="*/ 1210202 w 1908000"/>
                <a:gd name="connsiteY8" fmla="*/ 688784 h 828080"/>
                <a:gd name="connsiteX9" fmla="*/ 114002 w 1908000"/>
                <a:gd name="connsiteY9" fmla="*/ 684000 h 828080"/>
                <a:gd name="connsiteX10" fmla="*/ 0 w 1908000"/>
                <a:gd name="connsiteY10" fmla="*/ 569998 h 828080"/>
                <a:gd name="connsiteX11" fmla="*/ 0 w 1908000"/>
                <a:gd name="connsiteY11" fmla="*/ 114002 h 82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000" h="828080">
                  <a:moveTo>
                    <a:pt x="0" y="114002"/>
                  </a:moveTo>
                  <a:cubicBezTo>
                    <a:pt x="0" y="51040"/>
                    <a:pt x="51040" y="0"/>
                    <a:pt x="114002" y="0"/>
                  </a:cubicBezTo>
                  <a:lnTo>
                    <a:pt x="1793998" y="0"/>
                  </a:lnTo>
                  <a:cubicBezTo>
                    <a:pt x="1856960" y="0"/>
                    <a:pt x="1908000" y="51040"/>
                    <a:pt x="1908000" y="114002"/>
                  </a:cubicBezTo>
                  <a:lnTo>
                    <a:pt x="1908000" y="569998"/>
                  </a:lnTo>
                  <a:cubicBezTo>
                    <a:pt x="1908000" y="632960"/>
                    <a:pt x="1856960" y="687338"/>
                    <a:pt x="1793998" y="687338"/>
                  </a:cubicBezTo>
                  <a:lnTo>
                    <a:pt x="1486953" y="690508"/>
                  </a:lnTo>
                  <a:lnTo>
                    <a:pt x="1433162" y="828080"/>
                  </a:lnTo>
                  <a:lnTo>
                    <a:pt x="1210202" y="688784"/>
                  </a:lnTo>
                  <a:lnTo>
                    <a:pt x="114002" y="684000"/>
                  </a:lnTo>
                  <a:cubicBezTo>
                    <a:pt x="51040" y="684000"/>
                    <a:pt x="0" y="632960"/>
                    <a:pt x="0" y="569998"/>
                  </a:cubicBezTo>
                  <a:lnTo>
                    <a:pt x="0" y="114002"/>
                  </a:lnTo>
                  <a:close/>
                </a:path>
              </a:pathLst>
            </a:custGeom>
            <a:solidFill>
              <a:srgbClr val="F57D1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/>
            </a:p>
          </p:txBody>
        </p:sp>
        <p:grpSp>
          <p:nvGrpSpPr>
            <p:cNvPr id="1326" name="Groupe 1325">
              <a:extLst>
                <a:ext uri="{FF2B5EF4-FFF2-40B4-BE49-F238E27FC236}">
                  <a16:creationId xmlns:a16="http://schemas.microsoft.com/office/drawing/2014/main" id="{3DCCCB0E-F56F-44FD-8CCB-D3A9CA7A3EC1}"/>
                </a:ext>
              </a:extLst>
            </p:cNvPr>
            <p:cNvGrpSpPr/>
            <p:nvPr/>
          </p:nvGrpSpPr>
          <p:grpSpPr>
            <a:xfrm>
              <a:off x="306757" y="1105554"/>
              <a:ext cx="1090739" cy="587725"/>
              <a:chOff x="129466" y="1266047"/>
              <a:chExt cx="2308172" cy="1243716"/>
            </a:xfrm>
          </p:grpSpPr>
          <p:pic>
            <p:nvPicPr>
              <p:cNvPr id="1327" name="Picture 8" descr="dessin animé mignon orange pour les enfants isolés sur fond blanc. fruit  drôle de caractère. 2224017 - Telecharger Vectoriel Gratuit, Clipart  Graphique, Vecteur Dessins et Pictogramme Gratuit">
                <a:extLst>
                  <a:ext uri="{FF2B5EF4-FFF2-40B4-BE49-F238E27FC236}">
                    <a16:creationId xmlns:a16="http://schemas.microsoft.com/office/drawing/2014/main" id="{E2D1B0BC-133F-481A-898B-FB161CDEF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28163" y1="68673" x2="31837" y2="57755"/>
                            <a14:foregroundMark x1="31837" y1="64286" x2="35000" y2="62653"/>
                            <a14:foregroundMark x1="59184" y1="70816" x2="63673" y2="53878"/>
                            <a14:foregroundMark x1="54286" y1="60000" x2="60204" y2="60204"/>
                            <a14:foregroundMark x1="58571" y1="64286" x2="60408" y2="62755"/>
                            <a14:foregroundMark x1="37959" y1="76531" x2="54796" y2="766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466" y="1266047"/>
                <a:ext cx="976719" cy="976719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8" name="ZoneTexte 1327">
                <a:extLst>
                  <a:ext uri="{FF2B5EF4-FFF2-40B4-BE49-F238E27FC236}">
                    <a16:creationId xmlns:a16="http://schemas.microsoft.com/office/drawing/2014/main" id="{DBFF3138-A5CC-423A-8A0F-30129D8A5483}"/>
                  </a:ext>
                </a:extLst>
              </p:cNvPr>
              <p:cNvSpPr txBox="1"/>
              <p:nvPr/>
            </p:nvSpPr>
            <p:spPr>
              <a:xfrm>
                <a:off x="574594" y="1854025"/>
                <a:ext cx="1863044" cy="655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LUNDI</a:t>
                </a:r>
              </a:p>
            </p:txBody>
          </p:sp>
        </p:grpSp>
      </p:grpSp>
      <p:grpSp>
        <p:nvGrpSpPr>
          <p:cNvPr id="1342" name="Groupe 1341">
            <a:extLst>
              <a:ext uri="{FF2B5EF4-FFF2-40B4-BE49-F238E27FC236}">
                <a16:creationId xmlns:a16="http://schemas.microsoft.com/office/drawing/2014/main" id="{2161F93C-F851-4160-BAC2-F6F1691FC001}"/>
              </a:ext>
            </a:extLst>
          </p:cNvPr>
          <p:cNvGrpSpPr/>
          <p:nvPr/>
        </p:nvGrpSpPr>
        <p:grpSpPr>
          <a:xfrm>
            <a:off x="759971" y="6180885"/>
            <a:ext cx="6478012" cy="1521081"/>
            <a:chOff x="685795" y="1860098"/>
            <a:chExt cx="6505585" cy="1527555"/>
          </a:xfrm>
        </p:grpSpPr>
        <p:sp>
          <p:nvSpPr>
            <p:cNvPr id="1377" name="Rectangle : carré corné 1376">
              <a:extLst>
                <a:ext uri="{FF2B5EF4-FFF2-40B4-BE49-F238E27FC236}">
                  <a16:creationId xmlns:a16="http://schemas.microsoft.com/office/drawing/2014/main" id="{E62AA345-4E29-4FCE-A0CC-A8221E13661C}"/>
                </a:ext>
              </a:extLst>
            </p:cNvPr>
            <p:cNvSpPr/>
            <p:nvPr/>
          </p:nvSpPr>
          <p:spPr>
            <a:xfrm>
              <a:off x="5679380" y="1883103"/>
              <a:ext cx="1512000" cy="1504550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378" name="Rectangle : carré corné 1377">
              <a:extLst>
                <a:ext uri="{FF2B5EF4-FFF2-40B4-BE49-F238E27FC236}">
                  <a16:creationId xmlns:a16="http://schemas.microsoft.com/office/drawing/2014/main" id="{7DAE9DBC-4F41-4C01-B457-D02F85228952}"/>
                </a:ext>
              </a:extLst>
            </p:cNvPr>
            <p:cNvSpPr/>
            <p:nvPr/>
          </p:nvSpPr>
          <p:spPr>
            <a:xfrm>
              <a:off x="4014852" y="1883104"/>
              <a:ext cx="1512000" cy="149092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379" name="Rectangle : carré corné 1378">
              <a:extLst>
                <a:ext uri="{FF2B5EF4-FFF2-40B4-BE49-F238E27FC236}">
                  <a16:creationId xmlns:a16="http://schemas.microsoft.com/office/drawing/2014/main" id="{00B8CFA3-E5D2-4BC9-9D3B-B91A6A95EC27}"/>
                </a:ext>
              </a:extLst>
            </p:cNvPr>
            <p:cNvSpPr/>
            <p:nvPr/>
          </p:nvSpPr>
          <p:spPr>
            <a:xfrm>
              <a:off x="2350323" y="1883104"/>
              <a:ext cx="1512000" cy="1490264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380" name="Rectangle : carré corné 1379">
              <a:extLst>
                <a:ext uri="{FF2B5EF4-FFF2-40B4-BE49-F238E27FC236}">
                  <a16:creationId xmlns:a16="http://schemas.microsoft.com/office/drawing/2014/main" id="{F219C5D1-355B-412A-AB84-E79F86362DDA}"/>
                </a:ext>
              </a:extLst>
            </p:cNvPr>
            <p:cNvSpPr/>
            <p:nvPr/>
          </p:nvSpPr>
          <p:spPr>
            <a:xfrm>
              <a:off x="685795" y="1860098"/>
              <a:ext cx="1512000" cy="1513269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405" name="Arc plein 1404">
              <a:extLst>
                <a:ext uri="{FF2B5EF4-FFF2-40B4-BE49-F238E27FC236}">
                  <a16:creationId xmlns:a16="http://schemas.microsoft.com/office/drawing/2014/main" id="{42C298DD-F82F-4632-8A20-47805AB48532}"/>
                </a:ext>
              </a:extLst>
            </p:cNvPr>
            <p:cNvSpPr/>
            <p:nvPr/>
          </p:nvSpPr>
          <p:spPr>
            <a:xfrm rot="1403488">
              <a:off x="5816750" y="1909590"/>
              <a:ext cx="278400" cy="303724"/>
            </a:xfrm>
            <a:prstGeom prst="blockArc">
              <a:avLst>
                <a:gd name="adj1" fmla="val 10800000"/>
                <a:gd name="adj2" fmla="val 15334398"/>
                <a:gd name="adj3" fmla="val 148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chemeClr val="tx1"/>
                </a:solidFill>
              </a:endParaRPr>
            </a:p>
          </p:txBody>
        </p:sp>
      </p:grpSp>
      <p:sp>
        <p:nvSpPr>
          <p:cNvPr id="223" name="ZoneTexte 222">
            <a:extLst>
              <a:ext uri="{FF2B5EF4-FFF2-40B4-BE49-F238E27FC236}">
                <a16:creationId xmlns:a16="http://schemas.microsoft.com/office/drawing/2014/main" id="{8360DEEE-6322-4954-8BD5-976406ABC31A}"/>
              </a:ext>
            </a:extLst>
          </p:cNvPr>
          <p:cNvSpPr txBox="1"/>
          <p:nvPr/>
        </p:nvSpPr>
        <p:spPr>
          <a:xfrm>
            <a:off x="2473265" y="174151"/>
            <a:ext cx="383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cap="small" spc="-150" dirty="0">
                <a:solidFill>
                  <a:schemeClr val="bg1"/>
                </a:solidFill>
              </a:rPr>
              <a:t> OCTOBRE 2025</a:t>
            </a: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9BE560C1-19C0-4DA3-BF51-0ABDC240A488}"/>
              </a:ext>
            </a:extLst>
          </p:cNvPr>
          <p:cNvSpPr txBox="1"/>
          <p:nvPr/>
        </p:nvSpPr>
        <p:spPr>
          <a:xfrm>
            <a:off x="-100616" y="2729187"/>
            <a:ext cx="55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40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D3342C-2991-4E8C-A6BB-FFC7F88DD272}"/>
              </a:ext>
            </a:extLst>
          </p:cNvPr>
          <p:cNvGrpSpPr/>
          <p:nvPr/>
        </p:nvGrpSpPr>
        <p:grpSpPr>
          <a:xfrm>
            <a:off x="573913" y="3961611"/>
            <a:ext cx="5924159" cy="619175"/>
            <a:chOff x="573913" y="3961611"/>
            <a:chExt cx="5924159" cy="619175"/>
          </a:xfrm>
        </p:grpSpPr>
        <p:grpSp>
          <p:nvGrpSpPr>
            <p:cNvPr id="916" name="Groupe 915">
              <a:extLst>
                <a:ext uri="{FF2B5EF4-FFF2-40B4-BE49-F238E27FC236}">
                  <a16:creationId xmlns:a16="http://schemas.microsoft.com/office/drawing/2014/main" id="{A5CCBEBA-EA0A-4A7F-B547-4CC0A7F0988B}"/>
                </a:ext>
              </a:extLst>
            </p:cNvPr>
            <p:cNvGrpSpPr/>
            <p:nvPr/>
          </p:nvGrpSpPr>
          <p:grpSpPr>
            <a:xfrm>
              <a:off x="573913" y="4014610"/>
              <a:ext cx="5687768" cy="566176"/>
              <a:chOff x="1808195" y="2080266"/>
              <a:chExt cx="8902262" cy="886157"/>
            </a:xfrm>
          </p:grpSpPr>
          <p:grpSp>
            <p:nvGrpSpPr>
              <p:cNvPr id="917" name="Groupe 916">
                <a:extLst>
                  <a:ext uri="{FF2B5EF4-FFF2-40B4-BE49-F238E27FC236}">
                    <a16:creationId xmlns:a16="http://schemas.microsoft.com/office/drawing/2014/main" id="{40BAF62A-D6F5-461D-A608-04DA187C0EF7}"/>
                  </a:ext>
                </a:extLst>
              </p:cNvPr>
              <p:cNvGrpSpPr/>
              <p:nvPr/>
            </p:nvGrpSpPr>
            <p:grpSpPr>
              <a:xfrm>
                <a:off x="4418943" y="2092515"/>
                <a:ext cx="1058683" cy="873908"/>
                <a:chOff x="6683905" y="1405375"/>
                <a:chExt cx="679285" cy="560727"/>
              </a:xfrm>
            </p:grpSpPr>
            <p:grpSp>
              <p:nvGrpSpPr>
                <p:cNvPr id="944" name="Groupe 943">
                  <a:extLst>
                    <a:ext uri="{FF2B5EF4-FFF2-40B4-BE49-F238E27FC236}">
                      <a16:creationId xmlns:a16="http://schemas.microsoft.com/office/drawing/2014/main" id="{7F8A5625-CBFD-498F-81CE-C7CE18F1A19E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946" name="Rectangle : carré corné 945">
                    <a:extLst>
                      <a:ext uri="{FF2B5EF4-FFF2-40B4-BE49-F238E27FC236}">
                        <a16:creationId xmlns:a16="http://schemas.microsoft.com/office/drawing/2014/main" id="{9047C8DF-73DE-47CE-85F2-059289BC31F3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4"/>
                      </a:solidFill>
                    </a:endParaRPr>
                  </a:p>
                </p:txBody>
              </p:sp>
              <p:grpSp>
                <p:nvGrpSpPr>
                  <p:cNvPr id="947" name="Groupe 946">
                    <a:extLst>
                      <a:ext uri="{FF2B5EF4-FFF2-40B4-BE49-F238E27FC236}">
                        <a16:creationId xmlns:a16="http://schemas.microsoft.com/office/drawing/2014/main" id="{92B96E14-8B0A-4806-AA62-300F6ECABA09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948" name="ZoneTexte 947">
                      <a:extLst>
                        <a:ext uri="{FF2B5EF4-FFF2-40B4-BE49-F238E27FC236}">
                          <a16:creationId xmlns:a16="http://schemas.microsoft.com/office/drawing/2014/main" id="{77AFA93C-CB50-42B9-B5C0-EB35E22E08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4"/>
                          </a:solidFill>
                        </a:rPr>
                        <a:t>07</a:t>
                      </a:r>
                      <a:endParaRPr lang="fr-FR" sz="2400" cap="small" dirty="0">
                        <a:solidFill>
                          <a:schemeClr val="accent4"/>
                        </a:solidFill>
                      </a:endParaRPr>
                    </a:p>
                  </p:txBody>
                </p:sp>
                <p:sp>
                  <p:nvSpPr>
                    <p:cNvPr id="949" name="ZoneTexte 948">
                      <a:extLst>
                        <a:ext uri="{FF2B5EF4-FFF2-40B4-BE49-F238E27FC236}">
                          <a16:creationId xmlns:a16="http://schemas.microsoft.com/office/drawing/2014/main" id="{3D7C4C99-DACC-4733-A6AE-1EAF9D9262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4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945" name="Rectangle 944">
                  <a:extLst>
                    <a:ext uri="{FF2B5EF4-FFF2-40B4-BE49-F238E27FC236}">
                      <a16:creationId xmlns:a16="http://schemas.microsoft.com/office/drawing/2014/main" id="{95936D24-24B1-46F5-B222-3A23E6DE51CD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4"/>
                    </a:solidFill>
                  </a:endParaRPr>
                </a:p>
              </p:txBody>
            </p:sp>
          </p:grpSp>
          <p:grpSp>
            <p:nvGrpSpPr>
              <p:cNvPr id="918" name="Groupe 917">
                <a:extLst>
                  <a:ext uri="{FF2B5EF4-FFF2-40B4-BE49-F238E27FC236}">
                    <a16:creationId xmlns:a16="http://schemas.microsoft.com/office/drawing/2014/main" id="{19D1095D-4190-4D1F-8B24-2CC847B39ABB}"/>
                  </a:ext>
                </a:extLst>
              </p:cNvPr>
              <p:cNvGrpSpPr/>
              <p:nvPr/>
            </p:nvGrpSpPr>
            <p:grpSpPr>
              <a:xfrm>
                <a:off x="6985670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938" name="Groupe 937">
                  <a:extLst>
                    <a:ext uri="{FF2B5EF4-FFF2-40B4-BE49-F238E27FC236}">
                      <a16:creationId xmlns:a16="http://schemas.microsoft.com/office/drawing/2014/main" id="{416C1642-DBA0-412D-A301-D12A364BAE1D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940" name="Rectangle : carré corné 939">
                    <a:extLst>
                      <a:ext uri="{FF2B5EF4-FFF2-40B4-BE49-F238E27FC236}">
                        <a16:creationId xmlns:a16="http://schemas.microsoft.com/office/drawing/2014/main" id="{53D21C8A-3149-46F9-907C-87177338CCB5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6"/>
                      </a:solidFill>
                    </a:endParaRPr>
                  </a:p>
                </p:txBody>
              </p:sp>
              <p:grpSp>
                <p:nvGrpSpPr>
                  <p:cNvPr id="941" name="Groupe 940">
                    <a:extLst>
                      <a:ext uri="{FF2B5EF4-FFF2-40B4-BE49-F238E27FC236}">
                        <a16:creationId xmlns:a16="http://schemas.microsoft.com/office/drawing/2014/main" id="{4D817DCB-18F5-4557-AA26-5DAC1ADD3452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942" name="ZoneTexte 941">
                      <a:extLst>
                        <a:ext uri="{FF2B5EF4-FFF2-40B4-BE49-F238E27FC236}">
                          <a16:creationId xmlns:a16="http://schemas.microsoft.com/office/drawing/2014/main" id="{4D141894-5998-4330-894F-D0EF90998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6"/>
                          </a:solidFill>
                        </a:rPr>
                        <a:t>09</a:t>
                      </a:r>
                      <a:endParaRPr lang="fr-FR" sz="2400" cap="small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943" name="ZoneTexte 942">
                      <a:extLst>
                        <a:ext uri="{FF2B5EF4-FFF2-40B4-BE49-F238E27FC236}">
                          <a16:creationId xmlns:a16="http://schemas.microsoft.com/office/drawing/2014/main" id="{C5F493FF-DFAF-4158-B7B1-3F535F65E6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6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939" name="Rectangle 938">
                  <a:extLst>
                    <a:ext uri="{FF2B5EF4-FFF2-40B4-BE49-F238E27FC236}">
                      <a16:creationId xmlns:a16="http://schemas.microsoft.com/office/drawing/2014/main" id="{BC009A8D-D234-4AAE-8F51-651204332AFE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919" name="Groupe 918">
                <a:extLst>
                  <a:ext uri="{FF2B5EF4-FFF2-40B4-BE49-F238E27FC236}">
                    <a16:creationId xmlns:a16="http://schemas.microsoft.com/office/drawing/2014/main" id="{574D78BD-E915-434B-BA99-5290A76FED86}"/>
                  </a:ext>
                </a:extLst>
              </p:cNvPr>
              <p:cNvGrpSpPr/>
              <p:nvPr/>
            </p:nvGrpSpPr>
            <p:grpSpPr>
              <a:xfrm>
                <a:off x="9651774" y="2092512"/>
                <a:ext cx="1058683" cy="872813"/>
                <a:chOff x="6683905" y="1406077"/>
                <a:chExt cx="679285" cy="560025"/>
              </a:xfrm>
            </p:grpSpPr>
            <p:grpSp>
              <p:nvGrpSpPr>
                <p:cNvPr id="932" name="Groupe 931">
                  <a:extLst>
                    <a:ext uri="{FF2B5EF4-FFF2-40B4-BE49-F238E27FC236}">
                      <a16:creationId xmlns:a16="http://schemas.microsoft.com/office/drawing/2014/main" id="{93990154-2ADD-4A84-98CC-45761C4B3C92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934" name="Rectangle : carré corné 933">
                    <a:extLst>
                      <a:ext uri="{FF2B5EF4-FFF2-40B4-BE49-F238E27FC236}">
                        <a16:creationId xmlns:a16="http://schemas.microsoft.com/office/drawing/2014/main" id="{2DDE2457-E496-4434-B85D-7E304208DB40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/>
                  </a:p>
                </p:txBody>
              </p:sp>
              <p:grpSp>
                <p:nvGrpSpPr>
                  <p:cNvPr id="935" name="Groupe 934">
                    <a:extLst>
                      <a:ext uri="{FF2B5EF4-FFF2-40B4-BE49-F238E27FC236}">
                        <a16:creationId xmlns:a16="http://schemas.microsoft.com/office/drawing/2014/main" id="{6D1F01FC-C9AB-4415-A2E1-8778D29A12D6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936" name="ZoneTexte 935">
                      <a:extLst>
                        <a:ext uri="{FF2B5EF4-FFF2-40B4-BE49-F238E27FC236}">
                          <a16:creationId xmlns:a16="http://schemas.microsoft.com/office/drawing/2014/main" id="{DF5DFF63-68DC-4A73-9162-FE865517BF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5"/>
                          </a:solidFill>
                        </a:rPr>
                        <a:t>10</a:t>
                      </a:r>
                      <a:endParaRPr lang="fr-FR" sz="2400" cap="small" dirty="0">
                        <a:solidFill>
                          <a:schemeClr val="accent5"/>
                        </a:solidFill>
                      </a:endParaRPr>
                    </a:p>
                  </p:txBody>
                </p:sp>
                <p:sp>
                  <p:nvSpPr>
                    <p:cNvPr id="937" name="ZoneTexte 936">
                      <a:extLst>
                        <a:ext uri="{FF2B5EF4-FFF2-40B4-BE49-F238E27FC236}">
                          <a16:creationId xmlns:a16="http://schemas.microsoft.com/office/drawing/2014/main" id="{1D1B0D83-3597-4ABB-91DE-BD991D8035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5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933" name="Rectangle 932">
                  <a:extLst>
                    <a:ext uri="{FF2B5EF4-FFF2-40B4-BE49-F238E27FC236}">
                      <a16:creationId xmlns:a16="http://schemas.microsoft.com/office/drawing/2014/main" id="{13E4947F-CB6E-4A9C-B86D-1DC0BB7A5B47}"/>
                    </a:ext>
                  </a:extLst>
                </p:cNvPr>
                <p:cNvSpPr/>
                <p:nvPr/>
              </p:nvSpPr>
              <p:spPr>
                <a:xfrm>
                  <a:off x="6792929" y="1406077"/>
                  <a:ext cx="432000" cy="72000"/>
                </a:xfrm>
                <a:prstGeom prst="rect">
                  <a:avLst/>
                </a:prstGeom>
                <a:solidFill>
                  <a:srgbClr val="801985"/>
                </a:solidFill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20" name="Groupe 919">
                <a:extLst>
                  <a:ext uri="{FF2B5EF4-FFF2-40B4-BE49-F238E27FC236}">
                    <a16:creationId xmlns:a16="http://schemas.microsoft.com/office/drawing/2014/main" id="{3D8C5A72-8B79-46DA-B33D-EE79C04D0F3B}"/>
                  </a:ext>
                </a:extLst>
              </p:cNvPr>
              <p:cNvGrpSpPr/>
              <p:nvPr/>
            </p:nvGrpSpPr>
            <p:grpSpPr>
              <a:xfrm>
                <a:off x="1808195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926" name="Groupe 925">
                  <a:extLst>
                    <a:ext uri="{FF2B5EF4-FFF2-40B4-BE49-F238E27FC236}">
                      <a16:creationId xmlns:a16="http://schemas.microsoft.com/office/drawing/2014/main" id="{E7EFE244-7801-45D0-8987-5B0833563CEB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928" name="Rectangle : carré corné 927">
                    <a:extLst>
                      <a:ext uri="{FF2B5EF4-FFF2-40B4-BE49-F238E27FC236}">
                        <a16:creationId xmlns:a16="http://schemas.microsoft.com/office/drawing/2014/main" id="{F085C1C9-487E-40CD-A04C-08A009746A02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1"/>
                      </a:solidFill>
                    </a:endParaRPr>
                  </a:p>
                </p:txBody>
              </p:sp>
              <p:grpSp>
                <p:nvGrpSpPr>
                  <p:cNvPr id="929" name="Groupe 928">
                    <a:extLst>
                      <a:ext uri="{FF2B5EF4-FFF2-40B4-BE49-F238E27FC236}">
                        <a16:creationId xmlns:a16="http://schemas.microsoft.com/office/drawing/2014/main" id="{735BBB66-6BAD-4DDD-BABD-4294A953A83D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930" name="ZoneTexte 929">
                      <a:extLst>
                        <a:ext uri="{FF2B5EF4-FFF2-40B4-BE49-F238E27FC236}">
                          <a16:creationId xmlns:a16="http://schemas.microsoft.com/office/drawing/2014/main" id="{0E32701B-0AF7-4DCD-B141-3F1BBD8E2F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1"/>
                          </a:solidFill>
                        </a:rPr>
                        <a:t>06</a:t>
                      </a:r>
                      <a:endParaRPr lang="fr-FR" sz="2400" cap="small" dirty="0">
                        <a:solidFill>
                          <a:schemeClr val="accent1"/>
                        </a:solidFill>
                      </a:endParaRPr>
                    </a:p>
                  </p:txBody>
                </p:sp>
                <p:sp>
                  <p:nvSpPr>
                    <p:cNvPr id="931" name="ZoneTexte 930">
                      <a:extLst>
                        <a:ext uri="{FF2B5EF4-FFF2-40B4-BE49-F238E27FC236}">
                          <a16:creationId xmlns:a16="http://schemas.microsoft.com/office/drawing/2014/main" id="{28C88F9C-8313-49B3-85E2-8750C922E6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1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927" name="Rectangle 926">
                  <a:extLst>
                    <a:ext uri="{FF2B5EF4-FFF2-40B4-BE49-F238E27FC236}">
                      <a16:creationId xmlns:a16="http://schemas.microsoft.com/office/drawing/2014/main" id="{11F3A094-02C0-4070-89E0-6B7C99AE694D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921" name="Groupe 920">
                <a:extLst>
                  <a:ext uri="{FF2B5EF4-FFF2-40B4-BE49-F238E27FC236}">
                    <a16:creationId xmlns:a16="http://schemas.microsoft.com/office/drawing/2014/main" id="{F7BC89CB-7D69-4B07-A1F5-4096961C41E0}"/>
                  </a:ext>
                </a:extLst>
              </p:cNvPr>
              <p:cNvGrpSpPr/>
              <p:nvPr/>
            </p:nvGrpSpPr>
            <p:grpSpPr>
              <a:xfrm>
                <a:off x="2021923" y="2080266"/>
                <a:ext cx="7970519" cy="116444"/>
                <a:chOff x="2021923" y="2080266"/>
                <a:chExt cx="7970519" cy="116444"/>
              </a:xfrm>
            </p:grpSpPr>
            <p:sp>
              <p:nvSpPr>
                <p:cNvPr id="922" name="Ellipse 921">
                  <a:extLst>
                    <a:ext uri="{FF2B5EF4-FFF2-40B4-BE49-F238E27FC236}">
                      <a16:creationId xmlns:a16="http://schemas.microsoft.com/office/drawing/2014/main" id="{947E7C10-DB17-4F1D-ADCE-7FA0EDCB878B}"/>
                    </a:ext>
                  </a:extLst>
                </p:cNvPr>
                <p:cNvSpPr/>
                <p:nvPr/>
              </p:nvSpPr>
              <p:spPr>
                <a:xfrm>
                  <a:off x="2021923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923" name="Ellipse 922">
                  <a:extLst>
                    <a:ext uri="{FF2B5EF4-FFF2-40B4-BE49-F238E27FC236}">
                      <a16:creationId xmlns:a16="http://schemas.microsoft.com/office/drawing/2014/main" id="{21BFFCE0-42C7-47AB-9159-4FC7FAE872D3}"/>
                    </a:ext>
                  </a:extLst>
                </p:cNvPr>
                <p:cNvSpPr/>
                <p:nvPr/>
              </p:nvSpPr>
              <p:spPr>
                <a:xfrm>
                  <a:off x="4662821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924" name="Ellipse 923">
                  <a:extLst>
                    <a:ext uri="{FF2B5EF4-FFF2-40B4-BE49-F238E27FC236}">
                      <a16:creationId xmlns:a16="http://schemas.microsoft.com/office/drawing/2014/main" id="{E1E693D3-04AB-499C-9661-B7F898D1DFC1}"/>
                    </a:ext>
                  </a:extLst>
                </p:cNvPr>
                <p:cNvSpPr/>
                <p:nvPr/>
              </p:nvSpPr>
              <p:spPr>
                <a:xfrm>
                  <a:off x="7233517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925" name="Ellipse 924">
                  <a:extLst>
                    <a:ext uri="{FF2B5EF4-FFF2-40B4-BE49-F238E27FC236}">
                      <a16:creationId xmlns:a16="http://schemas.microsoft.com/office/drawing/2014/main" id="{D86907EA-0EA0-4CC7-AF44-743FD0CD9068}"/>
                    </a:ext>
                  </a:extLst>
                </p:cNvPr>
                <p:cNvSpPr/>
                <p:nvPr/>
              </p:nvSpPr>
              <p:spPr>
                <a:xfrm>
                  <a:off x="9875998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</p:grpSp>
        </p:grpSp>
        <p:grpSp>
          <p:nvGrpSpPr>
            <p:cNvPr id="232" name="Groupe 231">
              <a:extLst>
                <a:ext uri="{FF2B5EF4-FFF2-40B4-BE49-F238E27FC236}">
                  <a16:creationId xmlns:a16="http://schemas.microsoft.com/office/drawing/2014/main" id="{B5B6D9A1-29B5-4643-8D84-FE1B3861FEE6}"/>
                </a:ext>
              </a:extLst>
            </p:cNvPr>
            <p:cNvGrpSpPr/>
            <p:nvPr/>
          </p:nvGrpSpPr>
          <p:grpSpPr>
            <a:xfrm>
              <a:off x="782307" y="3961611"/>
              <a:ext cx="5715765" cy="200055"/>
              <a:chOff x="766939" y="1964987"/>
              <a:chExt cx="5715765" cy="200055"/>
            </a:xfrm>
          </p:grpSpPr>
          <p:sp>
            <p:nvSpPr>
              <p:cNvPr id="233" name="ZoneTexte 232">
                <a:extLst>
                  <a:ext uri="{FF2B5EF4-FFF2-40B4-BE49-F238E27FC236}">
                    <a16:creationId xmlns:a16="http://schemas.microsoft.com/office/drawing/2014/main" id="{8DF5373C-7447-4A32-A56C-B1AF9664287B}"/>
                  </a:ext>
                </a:extLst>
              </p:cNvPr>
              <p:cNvSpPr txBox="1"/>
              <p:nvPr/>
            </p:nvSpPr>
            <p:spPr>
              <a:xfrm>
                <a:off x="766939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lundi</a:t>
                </a:r>
              </a:p>
            </p:txBody>
          </p:sp>
          <p:sp>
            <p:nvSpPr>
              <p:cNvPr id="234" name="ZoneTexte 233">
                <a:extLst>
                  <a:ext uri="{FF2B5EF4-FFF2-40B4-BE49-F238E27FC236}">
                    <a16:creationId xmlns:a16="http://schemas.microsoft.com/office/drawing/2014/main" id="{A9E59C86-B1EC-4510-8276-81FA11BAE9B7}"/>
                  </a:ext>
                </a:extLst>
              </p:cNvPr>
              <p:cNvSpPr txBox="1"/>
              <p:nvPr/>
            </p:nvSpPr>
            <p:spPr>
              <a:xfrm>
                <a:off x="2426467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mardi</a:t>
                </a:r>
              </a:p>
            </p:txBody>
          </p:sp>
          <p:sp>
            <p:nvSpPr>
              <p:cNvPr id="235" name="ZoneTexte 234">
                <a:extLst>
                  <a:ext uri="{FF2B5EF4-FFF2-40B4-BE49-F238E27FC236}">
                    <a16:creationId xmlns:a16="http://schemas.microsoft.com/office/drawing/2014/main" id="{E3A8888B-B097-45D4-ADDF-720EDF12AAEF}"/>
                  </a:ext>
                </a:extLst>
              </p:cNvPr>
              <p:cNvSpPr txBox="1"/>
              <p:nvPr/>
            </p:nvSpPr>
            <p:spPr>
              <a:xfrm>
                <a:off x="408599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jeudi</a:t>
                </a:r>
              </a:p>
            </p:txBody>
          </p:sp>
          <p:sp>
            <p:nvSpPr>
              <p:cNvPr id="236" name="ZoneTexte 235">
                <a:extLst>
                  <a:ext uri="{FF2B5EF4-FFF2-40B4-BE49-F238E27FC236}">
                    <a16:creationId xmlns:a16="http://schemas.microsoft.com/office/drawing/2014/main" id="{E2DC3490-EFF0-4502-AB89-C6426236F78A}"/>
                  </a:ext>
                </a:extLst>
              </p:cNvPr>
              <p:cNvSpPr txBox="1"/>
              <p:nvPr/>
            </p:nvSpPr>
            <p:spPr>
              <a:xfrm>
                <a:off x="576857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vend.</a:t>
                </a:r>
              </a:p>
            </p:txBody>
          </p:sp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400974F-71EA-451E-9772-B0AFC2D299B9}"/>
              </a:ext>
            </a:extLst>
          </p:cNvPr>
          <p:cNvGrpSpPr/>
          <p:nvPr/>
        </p:nvGrpSpPr>
        <p:grpSpPr>
          <a:xfrm>
            <a:off x="573913" y="5989920"/>
            <a:ext cx="5924159" cy="623982"/>
            <a:chOff x="573913" y="5989920"/>
            <a:chExt cx="5924159" cy="623982"/>
          </a:xfrm>
        </p:grpSpPr>
        <p:grpSp>
          <p:nvGrpSpPr>
            <p:cNvPr id="1343" name="Groupe 1342">
              <a:extLst>
                <a:ext uri="{FF2B5EF4-FFF2-40B4-BE49-F238E27FC236}">
                  <a16:creationId xmlns:a16="http://schemas.microsoft.com/office/drawing/2014/main" id="{8BDCDAAC-8FBF-412A-B4BF-2D7CF62A629B}"/>
                </a:ext>
              </a:extLst>
            </p:cNvPr>
            <p:cNvGrpSpPr/>
            <p:nvPr/>
          </p:nvGrpSpPr>
          <p:grpSpPr>
            <a:xfrm>
              <a:off x="573913" y="6047726"/>
              <a:ext cx="5687768" cy="566176"/>
              <a:chOff x="1808195" y="2080266"/>
              <a:chExt cx="8902262" cy="886157"/>
            </a:xfrm>
          </p:grpSpPr>
          <p:grpSp>
            <p:nvGrpSpPr>
              <p:cNvPr id="1344" name="Groupe 1343">
                <a:extLst>
                  <a:ext uri="{FF2B5EF4-FFF2-40B4-BE49-F238E27FC236}">
                    <a16:creationId xmlns:a16="http://schemas.microsoft.com/office/drawing/2014/main" id="{49679F5D-8FFB-4A07-AE1F-673D70C83866}"/>
                  </a:ext>
                </a:extLst>
              </p:cNvPr>
              <p:cNvGrpSpPr/>
              <p:nvPr/>
            </p:nvGrpSpPr>
            <p:grpSpPr>
              <a:xfrm>
                <a:off x="4418943" y="2092515"/>
                <a:ext cx="1058683" cy="873908"/>
                <a:chOff x="6683905" y="1405375"/>
                <a:chExt cx="679285" cy="560727"/>
              </a:xfrm>
            </p:grpSpPr>
            <p:grpSp>
              <p:nvGrpSpPr>
                <p:cNvPr id="1371" name="Groupe 1370">
                  <a:extLst>
                    <a:ext uri="{FF2B5EF4-FFF2-40B4-BE49-F238E27FC236}">
                      <a16:creationId xmlns:a16="http://schemas.microsoft.com/office/drawing/2014/main" id="{F915A8A0-214D-4F30-B249-3AC3957857AE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1373" name="Rectangle : carré corné 1372">
                    <a:extLst>
                      <a:ext uri="{FF2B5EF4-FFF2-40B4-BE49-F238E27FC236}">
                        <a16:creationId xmlns:a16="http://schemas.microsoft.com/office/drawing/2014/main" id="{7EA8124A-7DA8-489E-A159-FCCF64E41474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4"/>
                      </a:solidFill>
                    </a:endParaRPr>
                  </a:p>
                </p:txBody>
              </p:sp>
              <p:grpSp>
                <p:nvGrpSpPr>
                  <p:cNvPr id="1374" name="Groupe 1373">
                    <a:extLst>
                      <a:ext uri="{FF2B5EF4-FFF2-40B4-BE49-F238E27FC236}">
                        <a16:creationId xmlns:a16="http://schemas.microsoft.com/office/drawing/2014/main" id="{F96AA4CC-D7E1-46B5-BF6C-E9C06D703623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1375" name="ZoneTexte 1374">
                      <a:extLst>
                        <a:ext uri="{FF2B5EF4-FFF2-40B4-BE49-F238E27FC236}">
                          <a16:creationId xmlns:a16="http://schemas.microsoft.com/office/drawing/2014/main" id="{52BCAE1B-2EF7-469D-A73D-4BBB00B073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4"/>
                          </a:solidFill>
                        </a:rPr>
                        <a:t>14</a:t>
                      </a:r>
                    </a:p>
                  </p:txBody>
                </p:sp>
                <p:sp>
                  <p:nvSpPr>
                    <p:cNvPr id="1376" name="ZoneTexte 1375">
                      <a:extLst>
                        <a:ext uri="{FF2B5EF4-FFF2-40B4-BE49-F238E27FC236}">
                          <a16:creationId xmlns:a16="http://schemas.microsoft.com/office/drawing/2014/main" id="{C6C7201D-D026-4D02-BB0D-2133AC64D1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4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1372" name="Rectangle 1371">
                  <a:extLst>
                    <a:ext uri="{FF2B5EF4-FFF2-40B4-BE49-F238E27FC236}">
                      <a16:creationId xmlns:a16="http://schemas.microsoft.com/office/drawing/2014/main" id="{CF240151-24B3-4ED7-B91C-5E7C2A0778CE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4"/>
                    </a:solidFill>
                  </a:endParaRPr>
                </a:p>
              </p:txBody>
            </p:sp>
          </p:grpSp>
          <p:grpSp>
            <p:nvGrpSpPr>
              <p:cNvPr id="1345" name="Groupe 1344">
                <a:extLst>
                  <a:ext uri="{FF2B5EF4-FFF2-40B4-BE49-F238E27FC236}">
                    <a16:creationId xmlns:a16="http://schemas.microsoft.com/office/drawing/2014/main" id="{5C43A3F8-2A3C-48BD-969D-B493929F47FD}"/>
                  </a:ext>
                </a:extLst>
              </p:cNvPr>
              <p:cNvGrpSpPr/>
              <p:nvPr/>
            </p:nvGrpSpPr>
            <p:grpSpPr>
              <a:xfrm>
                <a:off x="6985670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1365" name="Groupe 1364">
                  <a:extLst>
                    <a:ext uri="{FF2B5EF4-FFF2-40B4-BE49-F238E27FC236}">
                      <a16:creationId xmlns:a16="http://schemas.microsoft.com/office/drawing/2014/main" id="{7390FC3F-1B7B-4A15-9B64-EFD9B3BA1A85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1367" name="Rectangle : carré corné 1366">
                    <a:extLst>
                      <a:ext uri="{FF2B5EF4-FFF2-40B4-BE49-F238E27FC236}">
                        <a16:creationId xmlns:a16="http://schemas.microsoft.com/office/drawing/2014/main" id="{147A38AF-D8DD-4839-B870-365D0A3A10AA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6"/>
                      </a:solidFill>
                    </a:endParaRPr>
                  </a:p>
                </p:txBody>
              </p:sp>
              <p:grpSp>
                <p:nvGrpSpPr>
                  <p:cNvPr id="1368" name="Groupe 1367">
                    <a:extLst>
                      <a:ext uri="{FF2B5EF4-FFF2-40B4-BE49-F238E27FC236}">
                        <a16:creationId xmlns:a16="http://schemas.microsoft.com/office/drawing/2014/main" id="{5B472380-22D4-4F0D-B1BE-1AD03F813512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1369" name="ZoneTexte 1368">
                      <a:extLst>
                        <a:ext uri="{FF2B5EF4-FFF2-40B4-BE49-F238E27FC236}">
                          <a16:creationId xmlns:a16="http://schemas.microsoft.com/office/drawing/2014/main" id="{C1CD7950-26E5-4C88-A8E3-149CF7D781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fr-FR" sz="2400" cap="small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1370" name="ZoneTexte 1369">
                      <a:extLst>
                        <a:ext uri="{FF2B5EF4-FFF2-40B4-BE49-F238E27FC236}">
                          <a16:creationId xmlns:a16="http://schemas.microsoft.com/office/drawing/2014/main" id="{30FDD4D2-F9FB-45AF-BD7F-CE4CFACFE3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6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1366" name="Rectangle 1365">
                  <a:extLst>
                    <a:ext uri="{FF2B5EF4-FFF2-40B4-BE49-F238E27FC236}">
                      <a16:creationId xmlns:a16="http://schemas.microsoft.com/office/drawing/2014/main" id="{426FF323-5E74-4FE8-AD67-4B664B4DED80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1346" name="Groupe 1345">
                <a:extLst>
                  <a:ext uri="{FF2B5EF4-FFF2-40B4-BE49-F238E27FC236}">
                    <a16:creationId xmlns:a16="http://schemas.microsoft.com/office/drawing/2014/main" id="{D6716C06-31BA-46E1-AA4E-0DD10F7264DE}"/>
                  </a:ext>
                </a:extLst>
              </p:cNvPr>
              <p:cNvGrpSpPr/>
              <p:nvPr/>
            </p:nvGrpSpPr>
            <p:grpSpPr>
              <a:xfrm>
                <a:off x="9651774" y="2092512"/>
                <a:ext cx="1058683" cy="872813"/>
                <a:chOff x="6683905" y="1406077"/>
                <a:chExt cx="679285" cy="560025"/>
              </a:xfrm>
            </p:grpSpPr>
            <p:grpSp>
              <p:nvGrpSpPr>
                <p:cNvPr id="1359" name="Groupe 1358">
                  <a:extLst>
                    <a:ext uri="{FF2B5EF4-FFF2-40B4-BE49-F238E27FC236}">
                      <a16:creationId xmlns:a16="http://schemas.microsoft.com/office/drawing/2014/main" id="{1FE525D5-D4AD-4954-9DC9-AB8BB871322C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1361" name="Rectangle : carré corné 1360">
                    <a:extLst>
                      <a:ext uri="{FF2B5EF4-FFF2-40B4-BE49-F238E27FC236}">
                        <a16:creationId xmlns:a16="http://schemas.microsoft.com/office/drawing/2014/main" id="{724CE2A8-0931-4AA4-BB8D-927DCC8D9CEC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/>
                  </a:p>
                </p:txBody>
              </p:sp>
              <p:grpSp>
                <p:nvGrpSpPr>
                  <p:cNvPr id="1362" name="Groupe 1361">
                    <a:extLst>
                      <a:ext uri="{FF2B5EF4-FFF2-40B4-BE49-F238E27FC236}">
                        <a16:creationId xmlns:a16="http://schemas.microsoft.com/office/drawing/2014/main" id="{3317C976-5E81-4F32-8366-3AB0F8E74308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1363" name="ZoneTexte 1362">
                      <a:extLst>
                        <a:ext uri="{FF2B5EF4-FFF2-40B4-BE49-F238E27FC236}">
                          <a16:creationId xmlns:a16="http://schemas.microsoft.com/office/drawing/2014/main" id="{80B77AF4-BAE5-4881-B7A2-10857F3E5B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5"/>
                          </a:solidFill>
                        </a:rPr>
                        <a:t>17</a:t>
                      </a:r>
                      <a:endParaRPr lang="fr-FR" sz="2400" cap="small" dirty="0">
                        <a:solidFill>
                          <a:schemeClr val="accent5"/>
                        </a:solidFill>
                      </a:endParaRPr>
                    </a:p>
                  </p:txBody>
                </p:sp>
                <p:sp>
                  <p:nvSpPr>
                    <p:cNvPr id="1364" name="ZoneTexte 1363">
                      <a:extLst>
                        <a:ext uri="{FF2B5EF4-FFF2-40B4-BE49-F238E27FC236}">
                          <a16:creationId xmlns:a16="http://schemas.microsoft.com/office/drawing/2014/main" id="{97ED4899-4D46-45B0-93E4-7277D65E83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5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1360" name="Rectangle 1359">
                  <a:extLst>
                    <a:ext uri="{FF2B5EF4-FFF2-40B4-BE49-F238E27FC236}">
                      <a16:creationId xmlns:a16="http://schemas.microsoft.com/office/drawing/2014/main" id="{D738C741-4F34-4978-8771-0090F5B16783}"/>
                    </a:ext>
                  </a:extLst>
                </p:cNvPr>
                <p:cNvSpPr/>
                <p:nvPr/>
              </p:nvSpPr>
              <p:spPr>
                <a:xfrm>
                  <a:off x="6792929" y="1406077"/>
                  <a:ext cx="432000" cy="72000"/>
                </a:xfrm>
                <a:prstGeom prst="rect">
                  <a:avLst/>
                </a:prstGeom>
                <a:solidFill>
                  <a:srgbClr val="801985"/>
                </a:solidFill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47" name="Groupe 1346">
                <a:extLst>
                  <a:ext uri="{FF2B5EF4-FFF2-40B4-BE49-F238E27FC236}">
                    <a16:creationId xmlns:a16="http://schemas.microsoft.com/office/drawing/2014/main" id="{D7378833-ACBF-4635-BB2C-FE1A2CC9B166}"/>
                  </a:ext>
                </a:extLst>
              </p:cNvPr>
              <p:cNvGrpSpPr/>
              <p:nvPr/>
            </p:nvGrpSpPr>
            <p:grpSpPr>
              <a:xfrm>
                <a:off x="1808195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1353" name="Groupe 1352">
                  <a:extLst>
                    <a:ext uri="{FF2B5EF4-FFF2-40B4-BE49-F238E27FC236}">
                      <a16:creationId xmlns:a16="http://schemas.microsoft.com/office/drawing/2014/main" id="{76C83994-B43A-451B-A837-594C227D6C34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1355" name="Rectangle : carré corné 1354">
                    <a:extLst>
                      <a:ext uri="{FF2B5EF4-FFF2-40B4-BE49-F238E27FC236}">
                        <a16:creationId xmlns:a16="http://schemas.microsoft.com/office/drawing/2014/main" id="{59F572BB-7328-4F60-BDCB-3FBDBCF495EE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1"/>
                      </a:solidFill>
                    </a:endParaRPr>
                  </a:p>
                </p:txBody>
              </p:sp>
              <p:grpSp>
                <p:nvGrpSpPr>
                  <p:cNvPr id="1356" name="Groupe 1355">
                    <a:extLst>
                      <a:ext uri="{FF2B5EF4-FFF2-40B4-BE49-F238E27FC236}">
                        <a16:creationId xmlns:a16="http://schemas.microsoft.com/office/drawing/2014/main" id="{80F703B8-B352-4B3C-B154-5A873EAD42E0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1357" name="ZoneTexte 1356">
                      <a:extLst>
                        <a:ext uri="{FF2B5EF4-FFF2-40B4-BE49-F238E27FC236}">
                          <a16:creationId xmlns:a16="http://schemas.microsoft.com/office/drawing/2014/main" id="{F489637D-AE4E-4B20-AA1D-F6FE2FD9CC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p:txBody>
                </p:sp>
                <p:sp>
                  <p:nvSpPr>
                    <p:cNvPr id="1358" name="ZoneTexte 1357">
                      <a:extLst>
                        <a:ext uri="{FF2B5EF4-FFF2-40B4-BE49-F238E27FC236}">
                          <a16:creationId xmlns:a16="http://schemas.microsoft.com/office/drawing/2014/main" id="{5651BA2F-7CBF-4A70-ABAF-CFDBBD1870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1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1354" name="Rectangle 1353">
                  <a:extLst>
                    <a:ext uri="{FF2B5EF4-FFF2-40B4-BE49-F238E27FC236}">
                      <a16:creationId xmlns:a16="http://schemas.microsoft.com/office/drawing/2014/main" id="{412C5FBC-E80B-458C-87CA-866718061215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348" name="Groupe 1347">
                <a:extLst>
                  <a:ext uri="{FF2B5EF4-FFF2-40B4-BE49-F238E27FC236}">
                    <a16:creationId xmlns:a16="http://schemas.microsoft.com/office/drawing/2014/main" id="{192BBB26-F6DB-41F9-BC42-6186790226DC}"/>
                  </a:ext>
                </a:extLst>
              </p:cNvPr>
              <p:cNvGrpSpPr/>
              <p:nvPr/>
            </p:nvGrpSpPr>
            <p:grpSpPr>
              <a:xfrm>
                <a:off x="2021923" y="2080266"/>
                <a:ext cx="7970519" cy="116444"/>
                <a:chOff x="2021923" y="2080266"/>
                <a:chExt cx="7970519" cy="116444"/>
              </a:xfrm>
            </p:grpSpPr>
            <p:sp>
              <p:nvSpPr>
                <p:cNvPr id="1349" name="Ellipse 1348">
                  <a:extLst>
                    <a:ext uri="{FF2B5EF4-FFF2-40B4-BE49-F238E27FC236}">
                      <a16:creationId xmlns:a16="http://schemas.microsoft.com/office/drawing/2014/main" id="{46F9EEA8-7C8D-412F-AA65-C91FB7D5062A}"/>
                    </a:ext>
                  </a:extLst>
                </p:cNvPr>
                <p:cNvSpPr/>
                <p:nvPr/>
              </p:nvSpPr>
              <p:spPr>
                <a:xfrm>
                  <a:off x="2021923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350" name="Ellipse 1349">
                  <a:extLst>
                    <a:ext uri="{FF2B5EF4-FFF2-40B4-BE49-F238E27FC236}">
                      <a16:creationId xmlns:a16="http://schemas.microsoft.com/office/drawing/2014/main" id="{9A0FF3F7-24C8-49A2-AB2F-9EA31ED00D6A}"/>
                    </a:ext>
                  </a:extLst>
                </p:cNvPr>
                <p:cNvSpPr/>
                <p:nvPr/>
              </p:nvSpPr>
              <p:spPr>
                <a:xfrm>
                  <a:off x="4662821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351" name="Ellipse 1350">
                  <a:extLst>
                    <a:ext uri="{FF2B5EF4-FFF2-40B4-BE49-F238E27FC236}">
                      <a16:creationId xmlns:a16="http://schemas.microsoft.com/office/drawing/2014/main" id="{50A8F921-8DCE-4DFA-B8E3-46F298F696F5}"/>
                    </a:ext>
                  </a:extLst>
                </p:cNvPr>
                <p:cNvSpPr/>
                <p:nvPr/>
              </p:nvSpPr>
              <p:spPr>
                <a:xfrm>
                  <a:off x="7233517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352" name="Ellipse 1351">
                  <a:extLst>
                    <a:ext uri="{FF2B5EF4-FFF2-40B4-BE49-F238E27FC236}">
                      <a16:creationId xmlns:a16="http://schemas.microsoft.com/office/drawing/2014/main" id="{BF5C1D4F-CE25-4421-A270-614188437733}"/>
                    </a:ext>
                  </a:extLst>
                </p:cNvPr>
                <p:cNvSpPr/>
                <p:nvPr/>
              </p:nvSpPr>
              <p:spPr>
                <a:xfrm>
                  <a:off x="9875998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</p:grpSp>
        </p:grpSp>
        <p:grpSp>
          <p:nvGrpSpPr>
            <p:cNvPr id="237" name="Groupe 236">
              <a:extLst>
                <a:ext uri="{FF2B5EF4-FFF2-40B4-BE49-F238E27FC236}">
                  <a16:creationId xmlns:a16="http://schemas.microsoft.com/office/drawing/2014/main" id="{6F1B26EB-3660-4642-89CC-82D3CF87958E}"/>
                </a:ext>
              </a:extLst>
            </p:cNvPr>
            <p:cNvGrpSpPr/>
            <p:nvPr/>
          </p:nvGrpSpPr>
          <p:grpSpPr>
            <a:xfrm>
              <a:off x="782307" y="5989920"/>
              <a:ext cx="5715765" cy="200055"/>
              <a:chOff x="766939" y="1964987"/>
              <a:chExt cx="5715765" cy="200055"/>
            </a:xfrm>
          </p:grpSpPr>
          <p:sp>
            <p:nvSpPr>
              <p:cNvPr id="238" name="ZoneTexte 237">
                <a:extLst>
                  <a:ext uri="{FF2B5EF4-FFF2-40B4-BE49-F238E27FC236}">
                    <a16:creationId xmlns:a16="http://schemas.microsoft.com/office/drawing/2014/main" id="{BF9DB709-67B7-4D44-91B6-285DEEAD3584}"/>
                  </a:ext>
                </a:extLst>
              </p:cNvPr>
              <p:cNvSpPr txBox="1"/>
              <p:nvPr/>
            </p:nvSpPr>
            <p:spPr>
              <a:xfrm>
                <a:off x="766939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lundi</a:t>
                </a:r>
              </a:p>
            </p:txBody>
          </p:sp>
          <p:sp>
            <p:nvSpPr>
              <p:cNvPr id="239" name="ZoneTexte 238">
                <a:extLst>
                  <a:ext uri="{FF2B5EF4-FFF2-40B4-BE49-F238E27FC236}">
                    <a16:creationId xmlns:a16="http://schemas.microsoft.com/office/drawing/2014/main" id="{D63AF3A6-A259-4E32-A530-1CB945D3907C}"/>
                  </a:ext>
                </a:extLst>
              </p:cNvPr>
              <p:cNvSpPr txBox="1"/>
              <p:nvPr/>
            </p:nvSpPr>
            <p:spPr>
              <a:xfrm>
                <a:off x="2426467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mardi</a:t>
                </a:r>
              </a:p>
            </p:txBody>
          </p:sp>
          <p:sp>
            <p:nvSpPr>
              <p:cNvPr id="240" name="ZoneTexte 239">
                <a:extLst>
                  <a:ext uri="{FF2B5EF4-FFF2-40B4-BE49-F238E27FC236}">
                    <a16:creationId xmlns:a16="http://schemas.microsoft.com/office/drawing/2014/main" id="{511A9A5F-3172-484A-AE52-E8AD17CC741E}"/>
                  </a:ext>
                </a:extLst>
              </p:cNvPr>
              <p:cNvSpPr txBox="1"/>
              <p:nvPr/>
            </p:nvSpPr>
            <p:spPr>
              <a:xfrm>
                <a:off x="408599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jeudi</a:t>
                </a:r>
              </a:p>
            </p:txBody>
          </p:sp>
          <p:sp>
            <p:nvSpPr>
              <p:cNvPr id="241" name="ZoneTexte 240">
                <a:extLst>
                  <a:ext uri="{FF2B5EF4-FFF2-40B4-BE49-F238E27FC236}">
                    <a16:creationId xmlns:a16="http://schemas.microsoft.com/office/drawing/2014/main" id="{1E34A518-1DB6-42A6-96DA-CCDD76827BE7}"/>
                  </a:ext>
                </a:extLst>
              </p:cNvPr>
              <p:cNvSpPr txBox="1"/>
              <p:nvPr/>
            </p:nvSpPr>
            <p:spPr>
              <a:xfrm>
                <a:off x="576857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vend.</a:t>
                </a:r>
              </a:p>
            </p:txBody>
          </p:sp>
        </p:grpSp>
      </p:grpSp>
      <p:sp>
        <p:nvSpPr>
          <p:cNvPr id="255" name="ZoneTexte 254">
            <a:extLst>
              <a:ext uri="{FF2B5EF4-FFF2-40B4-BE49-F238E27FC236}">
                <a16:creationId xmlns:a16="http://schemas.microsoft.com/office/drawing/2014/main" id="{1B3DA6F5-BF11-4AA0-80B3-3B849A083EBC}"/>
              </a:ext>
            </a:extLst>
          </p:cNvPr>
          <p:cNvSpPr txBox="1"/>
          <p:nvPr/>
        </p:nvSpPr>
        <p:spPr>
          <a:xfrm>
            <a:off x="11301790" y="4683600"/>
            <a:ext cx="152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Brandade de poisson</a:t>
            </a:r>
          </a:p>
          <a:p>
            <a:pPr algn="ctr"/>
            <a:r>
              <a:rPr lang="fr-FR" sz="1200" dirty="0"/>
              <a:t>Salade </a:t>
            </a:r>
            <a:endParaRPr lang="fr-FR" sz="1200" dirty="0">
              <a:effectLst/>
            </a:endParaRP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E4E595A7-B823-497F-A722-14179DECFB24}"/>
              </a:ext>
            </a:extLst>
          </p:cNvPr>
          <p:cNvSpPr txBox="1"/>
          <p:nvPr/>
        </p:nvSpPr>
        <p:spPr>
          <a:xfrm>
            <a:off x="4018805" y="2795674"/>
            <a:ext cx="15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Galette de Pomme de terre &amp; Œuf mollet</a:t>
            </a: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E1055369-BC16-4FA9-9BA9-7445DCD5099F}"/>
              </a:ext>
            </a:extLst>
          </p:cNvPr>
          <p:cNvSpPr txBox="1"/>
          <p:nvPr/>
        </p:nvSpPr>
        <p:spPr>
          <a:xfrm>
            <a:off x="4284509" y="6320918"/>
            <a:ext cx="128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Salade chèvre chaud</a:t>
            </a:r>
            <a:endParaRPr lang="fr-FR" sz="1200" dirty="0">
              <a:effectLst/>
            </a:endParaRPr>
          </a:p>
        </p:txBody>
      </p:sp>
      <p:sp>
        <p:nvSpPr>
          <p:cNvPr id="258" name="ZoneTexte 257">
            <a:extLst>
              <a:ext uri="{FF2B5EF4-FFF2-40B4-BE49-F238E27FC236}">
                <a16:creationId xmlns:a16="http://schemas.microsoft.com/office/drawing/2014/main" id="{F6D98587-2135-4A25-A749-D75167DC747D}"/>
              </a:ext>
            </a:extLst>
          </p:cNvPr>
          <p:cNvSpPr txBox="1"/>
          <p:nvPr/>
        </p:nvSpPr>
        <p:spPr>
          <a:xfrm>
            <a:off x="4155353" y="5391654"/>
            <a:ext cx="134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Pâtisserie</a:t>
            </a:r>
          </a:p>
        </p:txBody>
      </p:sp>
      <p:sp>
        <p:nvSpPr>
          <p:cNvPr id="259" name="ZoneTexte 258">
            <a:extLst>
              <a:ext uri="{FF2B5EF4-FFF2-40B4-BE49-F238E27FC236}">
                <a16:creationId xmlns:a16="http://schemas.microsoft.com/office/drawing/2014/main" id="{10D418E4-97ED-43AA-927C-6E85B82901DF}"/>
              </a:ext>
            </a:extLst>
          </p:cNvPr>
          <p:cNvSpPr txBox="1"/>
          <p:nvPr/>
        </p:nvSpPr>
        <p:spPr>
          <a:xfrm>
            <a:off x="11382817" y="287908"/>
            <a:ext cx="160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Nuggets de blé</a:t>
            </a:r>
          </a:p>
          <a:p>
            <a:pPr algn="ctr"/>
            <a:r>
              <a:rPr lang="fr-FR" sz="1200" dirty="0">
                <a:effectLst/>
              </a:rPr>
              <a:t>Purée de patate douce</a:t>
            </a: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0EDAAC87-4E6A-4D20-8975-749CCA6AB063}"/>
              </a:ext>
            </a:extLst>
          </p:cNvPr>
          <p:cNvSpPr txBox="1"/>
          <p:nvPr/>
        </p:nvSpPr>
        <p:spPr>
          <a:xfrm>
            <a:off x="4165571" y="3278712"/>
            <a:ext cx="13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Yaourt</a:t>
            </a:r>
          </a:p>
          <a:p>
            <a:pPr algn="ctr"/>
            <a:r>
              <a:rPr lang="fr-FR" sz="1200" dirty="0"/>
              <a:t>Gâteau sec</a:t>
            </a:r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881B83FF-28AB-4472-8B3A-C7BB7804B69B}"/>
              </a:ext>
            </a:extLst>
          </p:cNvPr>
          <p:cNvSpPr txBox="1"/>
          <p:nvPr/>
        </p:nvSpPr>
        <p:spPr>
          <a:xfrm>
            <a:off x="2515317" y="2323631"/>
            <a:ext cx="137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Asperges</a:t>
            </a:r>
          </a:p>
        </p:txBody>
      </p:sp>
      <p:sp>
        <p:nvSpPr>
          <p:cNvPr id="270" name="ZoneTexte 269">
            <a:extLst>
              <a:ext uri="{FF2B5EF4-FFF2-40B4-BE49-F238E27FC236}">
                <a16:creationId xmlns:a16="http://schemas.microsoft.com/office/drawing/2014/main" id="{37A1784A-0B36-439F-BA07-0B0BDEFC8976}"/>
              </a:ext>
            </a:extLst>
          </p:cNvPr>
          <p:cNvSpPr txBox="1"/>
          <p:nvPr/>
        </p:nvSpPr>
        <p:spPr>
          <a:xfrm>
            <a:off x="2370722" y="4725771"/>
            <a:ext cx="143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Boulettes de bœuf</a:t>
            </a:r>
          </a:p>
          <a:p>
            <a:pPr algn="ctr"/>
            <a:r>
              <a:rPr lang="fr-FR" sz="1200" dirty="0"/>
              <a:t>Haricots verts BIO</a:t>
            </a:r>
          </a:p>
        </p:txBody>
      </p:sp>
      <p:sp>
        <p:nvSpPr>
          <p:cNvPr id="271" name="ZoneTexte 270">
            <a:extLst>
              <a:ext uri="{FF2B5EF4-FFF2-40B4-BE49-F238E27FC236}">
                <a16:creationId xmlns:a16="http://schemas.microsoft.com/office/drawing/2014/main" id="{B8C249BD-6A10-474F-A297-BE7314D206B8}"/>
              </a:ext>
            </a:extLst>
          </p:cNvPr>
          <p:cNvSpPr txBox="1"/>
          <p:nvPr/>
        </p:nvSpPr>
        <p:spPr>
          <a:xfrm>
            <a:off x="4008411" y="6786283"/>
            <a:ext cx="163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/>
              <a:t>Torsade blé pois chiche</a:t>
            </a:r>
          </a:p>
          <a:p>
            <a:pPr marL="12700" algn="ctr"/>
            <a:r>
              <a:rPr lang="fr-FR" sz="1200" dirty="0"/>
              <a:t>Poêlée asiatique</a:t>
            </a:r>
          </a:p>
        </p:txBody>
      </p:sp>
      <p:sp>
        <p:nvSpPr>
          <p:cNvPr id="272" name="ZoneTexte 271">
            <a:extLst>
              <a:ext uri="{FF2B5EF4-FFF2-40B4-BE49-F238E27FC236}">
                <a16:creationId xmlns:a16="http://schemas.microsoft.com/office/drawing/2014/main" id="{9923A6FE-8BB5-4EA8-B94D-DB468FCDE382}"/>
              </a:ext>
            </a:extLst>
          </p:cNvPr>
          <p:cNvSpPr txBox="1"/>
          <p:nvPr/>
        </p:nvSpPr>
        <p:spPr>
          <a:xfrm>
            <a:off x="2512228" y="5271914"/>
            <a:ext cx="127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/>
              <a:t>Fromage</a:t>
            </a:r>
          </a:p>
          <a:p>
            <a:pPr marL="12700" algn="ctr"/>
            <a:r>
              <a:rPr lang="fr-FR" sz="1200" dirty="0"/>
              <a:t>Fruit </a:t>
            </a: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B52CC48E-1974-4168-966F-D81003BEB47B}"/>
              </a:ext>
            </a:extLst>
          </p:cNvPr>
          <p:cNvSpPr txBox="1"/>
          <p:nvPr/>
        </p:nvSpPr>
        <p:spPr>
          <a:xfrm>
            <a:off x="2526365" y="6712582"/>
            <a:ext cx="135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/>
              <a:t>Rôti de veau</a:t>
            </a:r>
          </a:p>
          <a:p>
            <a:pPr marL="12700" algn="ctr"/>
            <a:r>
              <a:rPr lang="fr-FR" sz="1200" dirty="0"/>
              <a:t>Mogettes  </a:t>
            </a:r>
            <a:endParaRPr lang="fr-FR" sz="1200" dirty="0">
              <a:effectLst/>
            </a:endParaRP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DBB9FAD9-0DBE-40D8-B1D0-E3A435B07981}"/>
              </a:ext>
            </a:extLst>
          </p:cNvPr>
          <p:cNvSpPr txBox="1"/>
          <p:nvPr/>
        </p:nvSpPr>
        <p:spPr>
          <a:xfrm>
            <a:off x="4248835" y="2245705"/>
            <a:ext cx="133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Haricots verts</a:t>
            </a:r>
          </a:p>
          <a:p>
            <a:pPr algn="ctr"/>
            <a:r>
              <a:rPr lang="fr-FR" sz="1200" dirty="0"/>
              <a:t>en salade</a:t>
            </a:r>
            <a:r>
              <a:rPr lang="fr-FR" sz="1200" dirty="0">
                <a:effectLst/>
              </a:rPr>
              <a:t>   </a:t>
            </a:r>
          </a:p>
        </p:txBody>
      </p:sp>
      <p:sp>
        <p:nvSpPr>
          <p:cNvPr id="275" name="ZoneTexte 274">
            <a:extLst>
              <a:ext uri="{FF2B5EF4-FFF2-40B4-BE49-F238E27FC236}">
                <a16:creationId xmlns:a16="http://schemas.microsoft.com/office/drawing/2014/main" id="{4B7CAEC3-1F68-43A7-8986-2A4029BF2F99}"/>
              </a:ext>
            </a:extLst>
          </p:cNvPr>
          <p:cNvSpPr txBox="1"/>
          <p:nvPr/>
        </p:nvSpPr>
        <p:spPr>
          <a:xfrm>
            <a:off x="4181780" y="5206988"/>
            <a:ext cx="137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Fromage BIO </a:t>
            </a:r>
          </a:p>
          <a:p>
            <a:pPr algn="ctr"/>
            <a:endParaRPr lang="fr-FR" sz="1200" dirty="0">
              <a:effectLst/>
            </a:endParaRP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7C993183-08B8-48AE-8076-6267AD51E0B3}"/>
              </a:ext>
            </a:extLst>
          </p:cNvPr>
          <p:cNvSpPr txBox="1"/>
          <p:nvPr/>
        </p:nvSpPr>
        <p:spPr>
          <a:xfrm>
            <a:off x="2551354" y="2732570"/>
            <a:ext cx="130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Roti de porc</a:t>
            </a:r>
          </a:p>
          <a:p>
            <a:pPr algn="ctr"/>
            <a:r>
              <a:rPr lang="fr-FR" sz="1200" dirty="0"/>
              <a:t>Lentilles</a:t>
            </a:r>
            <a:r>
              <a:rPr lang="fr-FR" sz="1200" dirty="0">
                <a:effectLst/>
              </a:rPr>
              <a:t> </a:t>
            </a: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533F729A-7647-479A-865F-B81861BFB48A}"/>
              </a:ext>
            </a:extLst>
          </p:cNvPr>
          <p:cNvSpPr txBox="1"/>
          <p:nvPr/>
        </p:nvSpPr>
        <p:spPr>
          <a:xfrm>
            <a:off x="859606" y="3140764"/>
            <a:ext cx="123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effectLst/>
            </a:endParaRPr>
          </a:p>
          <a:p>
            <a:pPr algn="ctr"/>
            <a:r>
              <a:rPr lang="fr-FR" sz="1200" dirty="0">
                <a:effectLst/>
              </a:rPr>
              <a:t>Liégeois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3DCC6108-8378-477B-865D-653F5324DE7D}"/>
              </a:ext>
            </a:extLst>
          </p:cNvPr>
          <p:cNvSpPr txBox="1"/>
          <p:nvPr/>
        </p:nvSpPr>
        <p:spPr>
          <a:xfrm>
            <a:off x="5858859" y="6805623"/>
            <a:ext cx="152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Poisson pané</a:t>
            </a:r>
            <a:r>
              <a:rPr lang="fr-FR" sz="1200" dirty="0">
                <a:effectLst/>
              </a:rPr>
              <a:t> </a:t>
            </a:r>
          </a:p>
          <a:p>
            <a:pPr algn="ctr"/>
            <a:r>
              <a:rPr lang="fr-FR" sz="1200" dirty="0">
                <a:effectLst/>
              </a:rPr>
              <a:t>Riz à la tomate </a:t>
            </a:r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CF7D5BF3-9400-49EC-90CF-3B7A5C341CCD}"/>
              </a:ext>
            </a:extLst>
          </p:cNvPr>
          <p:cNvSpPr txBox="1"/>
          <p:nvPr/>
        </p:nvSpPr>
        <p:spPr>
          <a:xfrm>
            <a:off x="822505" y="5400184"/>
            <a:ext cx="135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Yaourt BIO</a:t>
            </a:r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09624042-D5D9-402F-906C-74319FE61F64}"/>
              </a:ext>
            </a:extLst>
          </p:cNvPr>
          <p:cNvSpPr txBox="1"/>
          <p:nvPr/>
        </p:nvSpPr>
        <p:spPr>
          <a:xfrm>
            <a:off x="816684" y="6285848"/>
            <a:ext cx="157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Feuilleté poisson</a:t>
            </a:r>
            <a:endParaRPr lang="fr-FR" sz="1200" dirty="0">
              <a:effectLst/>
            </a:endParaRP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id="{8911679E-9A11-487D-A11A-97B6A40B3A3E}"/>
              </a:ext>
            </a:extLst>
          </p:cNvPr>
          <p:cNvSpPr txBox="1"/>
          <p:nvPr/>
        </p:nvSpPr>
        <p:spPr>
          <a:xfrm>
            <a:off x="5629212" y="2808262"/>
            <a:ext cx="173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Poissons frais</a:t>
            </a:r>
          </a:p>
          <a:p>
            <a:pPr algn="ctr"/>
            <a:r>
              <a:rPr lang="fr-FR" sz="1200" dirty="0"/>
              <a:t>Beignets de choux fleurs</a:t>
            </a: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66BFB0C7-3595-42F7-B846-94090D570856}"/>
              </a:ext>
            </a:extLst>
          </p:cNvPr>
          <p:cNvSpPr txBox="1"/>
          <p:nvPr/>
        </p:nvSpPr>
        <p:spPr>
          <a:xfrm>
            <a:off x="948965" y="2277464"/>
            <a:ext cx="113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>
                <a:effectLst/>
              </a:rPr>
              <a:t>Maquereau </a:t>
            </a:r>
          </a:p>
          <a:p>
            <a:pPr marL="12700" algn="ctr"/>
            <a:r>
              <a:rPr lang="fr-FR" sz="1200" dirty="0">
                <a:effectLst/>
              </a:rPr>
              <a:t>vin blanc</a:t>
            </a:r>
          </a:p>
          <a:p>
            <a:pPr marL="12700" algn="ctr"/>
            <a:r>
              <a:rPr lang="fr-FR" sz="1200" dirty="0">
                <a:effectLst/>
              </a:rPr>
              <a:t>   </a:t>
            </a:r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id="{A8744F6D-726F-4ED8-89E8-008982C92D87}"/>
              </a:ext>
            </a:extLst>
          </p:cNvPr>
          <p:cNvSpPr txBox="1"/>
          <p:nvPr/>
        </p:nvSpPr>
        <p:spPr>
          <a:xfrm>
            <a:off x="2356883" y="3278713"/>
            <a:ext cx="162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>
                <a:effectLst/>
              </a:rPr>
              <a:t>Fromage BIO</a:t>
            </a:r>
          </a:p>
          <a:p>
            <a:pPr marL="12700" algn="ctr"/>
            <a:r>
              <a:rPr lang="fr-FR" sz="1200" dirty="0">
                <a:effectLst/>
              </a:rPr>
              <a:t> </a:t>
            </a:r>
            <a:r>
              <a:rPr lang="fr-FR" sz="1200" dirty="0"/>
              <a:t>Compote BIO</a:t>
            </a:r>
            <a:endParaRPr lang="fr-FR" sz="1200" dirty="0">
              <a:effectLst/>
            </a:endParaRPr>
          </a:p>
        </p:txBody>
      </p:sp>
      <p:sp>
        <p:nvSpPr>
          <p:cNvPr id="284" name="ZoneTexte 283">
            <a:extLst>
              <a:ext uri="{FF2B5EF4-FFF2-40B4-BE49-F238E27FC236}">
                <a16:creationId xmlns:a16="http://schemas.microsoft.com/office/drawing/2014/main" id="{6CC96136-873A-47C2-8C2D-A6C0A6104023}"/>
              </a:ext>
            </a:extLst>
          </p:cNvPr>
          <p:cNvSpPr txBox="1"/>
          <p:nvPr/>
        </p:nvSpPr>
        <p:spPr>
          <a:xfrm>
            <a:off x="649394" y="6691089"/>
            <a:ext cx="16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>
                <a:effectLst/>
              </a:rPr>
              <a:t>Carbonade flamande</a:t>
            </a:r>
          </a:p>
          <a:p>
            <a:pPr marL="12700" algn="ctr"/>
            <a:r>
              <a:rPr lang="fr-FR" sz="1200" dirty="0"/>
              <a:t>Riz </a:t>
            </a:r>
            <a:endParaRPr lang="fr-FR" sz="1200" dirty="0">
              <a:effectLst/>
            </a:endParaRPr>
          </a:p>
        </p:txBody>
      </p:sp>
      <p:sp>
        <p:nvSpPr>
          <p:cNvPr id="285" name="ZoneTexte 284">
            <a:extLst>
              <a:ext uri="{FF2B5EF4-FFF2-40B4-BE49-F238E27FC236}">
                <a16:creationId xmlns:a16="http://schemas.microsoft.com/office/drawing/2014/main" id="{FAA4811C-2326-4576-B847-80FEFD776979}"/>
              </a:ext>
            </a:extLst>
          </p:cNvPr>
          <p:cNvSpPr txBox="1"/>
          <p:nvPr/>
        </p:nvSpPr>
        <p:spPr>
          <a:xfrm>
            <a:off x="826568" y="2790742"/>
            <a:ext cx="130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Cordon bleu</a:t>
            </a:r>
          </a:p>
          <a:p>
            <a:pPr algn="ctr"/>
            <a:r>
              <a:rPr lang="fr-FR" sz="1200" dirty="0">
                <a:effectLst/>
              </a:rPr>
              <a:t>Petits pois carotte   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0AC5A5A1-EC0A-4CC2-9D1D-2DB4E48A1454}"/>
              </a:ext>
            </a:extLst>
          </p:cNvPr>
          <p:cNvSpPr txBox="1"/>
          <p:nvPr/>
        </p:nvSpPr>
        <p:spPr>
          <a:xfrm>
            <a:off x="2550843" y="7353785"/>
            <a:ext cx="1386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Yaourt BIO</a:t>
            </a:r>
            <a:endParaRPr lang="fr-FR" sz="1200" dirty="0">
              <a:effectLst/>
            </a:endParaRPr>
          </a:p>
        </p:txBody>
      </p:sp>
      <p:sp>
        <p:nvSpPr>
          <p:cNvPr id="287" name="ZoneTexte 286">
            <a:extLst>
              <a:ext uri="{FF2B5EF4-FFF2-40B4-BE49-F238E27FC236}">
                <a16:creationId xmlns:a16="http://schemas.microsoft.com/office/drawing/2014/main" id="{9A12566A-70D7-4AD2-9F54-7F55F76302BC}"/>
              </a:ext>
            </a:extLst>
          </p:cNvPr>
          <p:cNvSpPr txBox="1"/>
          <p:nvPr/>
        </p:nvSpPr>
        <p:spPr>
          <a:xfrm>
            <a:off x="2653162" y="6316620"/>
            <a:ext cx="109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Avocat mayo</a:t>
            </a:r>
            <a:endParaRPr lang="fr-FR" sz="1200" dirty="0">
              <a:effectLst/>
            </a:endParaRPr>
          </a:p>
        </p:txBody>
      </p:sp>
      <p:sp>
        <p:nvSpPr>
          <p:cNvPr id="288" name="ZoneTexte 287">
            <a:extLst>
              <a:ext uri="{FF2B5EF4-FFF2-40B4-BE49-F238E27FC236}">
                <a16:creationId xmlns:a16="http://schemas.microsoft.com/office/drawing/2014/main" id="{F261295F-422D-4F73-B81F-77B2BAA8D180}"/>
              </a:ext>
            </a:extLst>
          </p:cNvPr>
          <p:cNvSpPr txBox="1"/>
          <p:nvPr/>
        </p:nvSpPr>
        <p:spPr>
          <a:xfrm>
            <a:off x="4069815" y="4681409"/>
            <a:ext cx="152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Tortellini</a:t>
            </a:r>
          </a:p>
          <a:p>
            <a:pPr algn="ctr"/>
            <a:r>
              <a:rPr lang="fr-FR" sz="1200" dirty="0">
                <a:effectLst/>
              </a:rPr>
              <a:t>Ricotta épinard</a:t>
            </a:r>
          </a:p>
        </p:txBody>
      </p:sp>
      <p:sp>
        <p:nvSpPr>
          <p:cNvPr id="289" name="ZoneTexte 288">
            <a:extLst>
              <a:ext uri="{FF2B5EF4-FFF2-40B4-BE49-F238E27FC236}">
                <a16:creationId xmlns:a16="http://schemas.microsoft.com/office/drawing/2014/main" id="{47DB79E4-4C78-4DE4-99CB-4B9689876B8A}"/>
              </a:ext>
            </a:extLst>
          </p:cNvPr>
          <p:cNvSpPr txBox="1"/>
          <p:nvPr/>
        </p:nvSpPr>
        <p:spPr>
          <a:xfrm>
            <a:off x="5726927" y="3419242"/>
            <a:ext cx="1344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Fruit</a:t>
            </a:r>
            <a:endParaRPr lang="fr-FR" sz="1200" dirty="0">
              <a:effectLst/>
            </a:endParaRPr>
          </a:p>
        </p:txBody>
      </p:sp>
      <p:sp>
        <p:nvSpPr>
          <p:cNvPr id="290" name="ZoneTexte 289">
            <a:extLst>
              <a:ext uri="{FF2B5EF4-FFF2-40B4-BE49-F238E27FC236}">
                <a16:creationId xmlns:a16="http://schemas.microsoft.com/office/drawing/2014/main" id="{C86B6559-F638-479D-A19B-7249A2FB0A70}"/>
              </a:ext>
            </a:extLst>
          </p:cNvPr>
          <p:cNvSpPr txBox="1"/>
          <p:nvPr/>
        </p:nvSpPr>
        <p:spPr>
          <a:xfrm>
            <a:off x="7686346" y="2524063"/>
            <a:ext cx="16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Poisson vapeur</a:t>
            </a:r>
          </a:p>
          <a:p>
            <a:pPr algn="ctr"/>
            <a:r>
              <a:rPr lang="fr-FR" sz="1200" dirty="0"/>
              <a:t>Poêlée à la provençale &amp; semoule BIO</a:t>
            </a:r>
          </a:p>
        </p:txBody>
      </p:sp>
      <p:sp>
        <p:nvSpPr>
          <p:cNvPr id="294" name="ZoneTexte 293">
            <a:extLst>
              <a:ext uri="{FF2B5EF4-FFF2-40B4-BE49-F238E27FC236}">
                <a16:creationId xmlns:a16="http://schemas.microsoft.com/office/drawing/2014/main" id="{7466DC1B-8389-491A-8AEA-09EC6B96D2C0}"/>
              </a:ext>
            </a:extLst>
          </p:cNvPr>
          <p:cNvSpPr txBox="1"/>
          <p:nvPr/>
        </p:nvSpPr>
        <p:spPr>
          <a:xfrm>
            <a:off x="2606725" y="4332969"/>
            <a:ext cx="124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/>
              <a:t>Rillettes </a:t>
            </a:r>
            <a:endParaRPr lang="fr-FR" sz="1200" dirty="0">
              <a:effectLst/>
            </a:endParaRPr>
          </a:p>
        </p:txBody>
      </p:sp>
      <p:sp>
        <p:nvSpPr>
          <p:cNvPr id="296" name="ZoneTexte 295">
            <a:extLst>
              <a:ext uri="{FF2B5EF4-FFF2-40B4-BE49-F238E27FC236}">
                <a16:creationId xmlns:a16="http://schemas.microsoft.com/office/drawing/2014/main" id="{1DD934C3-48C6-4767-8BD0-FB6ABE745679}"/>
              </a:ext>
            </a:extLst>
          </p:cNvPr>
          <p:cNvSpPr txBox="1"/>
          <p:nvPr/>
        </p:nvSpPr>
        <p:spPr>
          <a:xfrm>
            <a:off x="643370" y="4784709"/>
            <a:ext cx="173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fr-FR" sz="1200" dirty="0"/>
              <a:t>Confit de manchons de canard</a:t>
            </a:r>
          </a:p>
          <a:p>
            <a:pPr marL="12700" algn="ctr"/>
            <a:r>
              <a:rPr lang="fr-FR" sz="1200" dirty="0"/>
              <a:t>Pommes rissolées</a:t>
            </a:r>
          </a:p>
        </p:txBody>
      </p:sp>
      <p:sp>
        <p:nvSpPr>
          <p:cNvPr id="297" name="ZoneTexte 296">
            <a:extLst>
              <a:ext uri="{FF2B5EF4-FFF2-40B4-BE49-F238E27FC236}">
                <a16:creationId xmlns:a16="http://schemas.microsoft.com/office/drawing/2014/main" id="{7C6B3B25-2E9C-4289-A09D-38E92D080BD2}"/>
              </a:ext>
            </a:extLst>
          </p:cNvPr>
          <p:cNvSpPr txBox="1"/>
          <p:nvPr/>
        </p:nvSpPr>
        <p:spPr>
          <a:xfrm>
            <a:off x="910732" y="4288806"/>
            <a:ext cx="123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Ch</a:t>
            </a:r>
            <a:r>
              <a:rPr lang="fr-FR" sz="1200" dirty="0"/>
              <a:t>ampignons à la grecque</a:t>
            </a:r>
            <a:r>
              <a:rPr lang="fr-FR" sz="1200" dirty="0">
                <a:effectLst/>
              </a:rPr>
              <a:t>   </a:t>
            </a:r>
          </a:p>
        </p:txBody>
      </p:sp>
      <p:sp>
        <p:nvSpPr>
          <p:cNvPr id="301" name="ZoneTexte 300">
            <a:extLst>
              <a:ext uri="{FF2B5EF4-FFF2-40B4-BE49-F238E27FC236}">
                <a16:creationId xmlns:a16="http://schemas.microsoft.com/office/drawing/2014/main" id="{A4E9D137-9A6C-4644-8004-15B187C2AA0B}"/>
              </a:ext>
            </a:extLst>
          </p:cNvPr>
          <p:cNvSpPr txBox="1"/>
          <p:nvPr/>
        </p:nvSpPr>
        <p:spPr>
          <a:xfrm>
            <a:off x="4175519" y="7353785"/>
            <a:ext cx="1385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Flan pâtissier</a:t>
            </a:r>
          </a:p>
        </p:txBody>
      </p:sp>
      <p:sp>
        <p:nvSpPr>
          <p:cNvPr id="302" name="ZoneTexte 301">
            <a:extLst>
              <a:ext uri="{FF2B5EF4-FFF2-40B4-BE49-F238E27FC236}">
                <a16:creationId xmlns:a16="http://schemas.microsoft.com/office/drawing/2014/main" id="{5EC19A8B-676F-41D6-8933-66CDE0165561}"/>
              </a:ext>
            </a:extLst>
          </p:cNvPr>
          <p:cNvSpPr txBox="1"/>
          <p:nvPr/>
        </p:nvSpPr>
        <p:spPr>
          <a:xfrm>
            <a:off x="700444" y="7192224"/>
            <a:ext cx="150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Fromage bla</a:t>
            </a:r>
            <a:r>
              <a:rPr lang="fr-FR" sz="1200" dirty="0"/>
              <a:t>nc BIO</a:t>
            </a:r>
          </a:p>
          <a:p>
            <a:pPr algn="ctr"/>
            <a:r>
              <a:rPr lang="fr-FR" sz="1200" dirty="0"/>
              <a:t>Coulis fruits rouges</a:t>
            </a:r>
            <a:r>
              <a:rPr lang="fr-FR" sz="1200" dirty="0">
                <a:effectLst/>
              </a:rPr>
              <a:t>  </a:t>
            </a:r>
          </a:p>
        </p:txBody>
      </p:sp>
      <p:pic>
        <p:nvPicPr>
          <p:cNvPr id="307" name="Picture 8" descr="Utiliser les logos - Agence Bio">
            <a:extLst>
              <a:ext uri="{FF2B5EF4-FFF2-40B4-BE49-F238E27FC236}">
                <a16:creationId xmlns:a16="http://schemas.microsoft.com/office/drawing/2014/main" id="{C5056C8A-8D09-4C85-B754-3C06CEF1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91" y="3284836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Image 6">
            <a:extLst>
              <a:ext uri="{FF2B5EF4-FFF2-40B4-BE49-F238E27FC236}">
                <a16:creationId xmlns:a16="http://schemas.microsoft.com/office/drawing/2014/main" id="{7688BCC9-DC2C-49EE-A0A6-9C506FD5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01" y="4800686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Image 6">
            <a:extLst>
              <a:ext uri="{FF2B5EF4-FFF2-40B4-BE49-F238E27FC236}">
                <a16:creationId xmlns:a16="http://schemas.microsoft.com/office/drawing/2014/main" id="{19E05313-4C6F-4306-A6AC-1BE36B0CC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59" y="2310041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Image 6">
            <a:extLst>
              <a:ext uri="{FF2B5EF4-FFF2-40B4-BE49-F238E27FC236}">
                <a16:creationId xmlns:a16="http://schemas.microsoft.com/office/drawing/2014/main" id="{FA6FCA18-2BC2-486B-8C16-989050DD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80" y="6570199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VEGETARIEN" descr="Menus – Lebanon by Allo Liban">
            <a:extLst>
              <a:ext uri="{FF2B5EF4-FFF2-40B4-BE49-F238E27FC236}">
                <a16:creationId xmlns:a16="http://schemas.microsoft.com/office/drawing/2014/main" id="{0B28F6C8-8B56-4E6A-A361-FD2B9074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09" y="5199056"/>
            <a:ext cx="473255" cy="4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8" descr="Utiliser les logos - Agence Bio">
            <a:extLst>
              <a:ext uri="{FF2B5EF4-FFF2-40B4-BE49-F238E27FC236}">
                <a16:creationId xmlns:a16="http://schemas.microsoft.com/office/drawing/2014/main" id="{42BA8DF6-AC1E-4B00-A485-9F42EEFB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84" y="5472420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" name="ZoneTexte 313">
            <a:extLst>
              <a:ext uri="{FF2B5EF4-FFF2-40B4-BE49-F238E27FC236}">
                <a16:creationId xmlns:a16="http://schemas.microsoft.com/office/drawing/2014/main" id="{F411BE00-2CD4-4C22-9A97-F782CD17E507}"/>
              </a:ext>
            </a:extLst>
          </p:cNvPr>
          <p:cNvSpPr txBox="1"/>
          <p:nvPr/>
        </p:nvSpPr>
        <p:spPr>
          <a:xfrm>
            <a:off x="6062898" y="6306393"/>
            <a:ext cx="98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Crêpes au fromage</a:t>
            </a:r>
            <a:endParaRPr lang="fr-FR" sz="1200" dirty="0">
              <a:effectLst/>
            </a:endParaRPr>
          </a:p>
        </p:txBody>
      </p:sp>
      <p:pic>
        <p:nvPicPr>
          <p:cNvPr id="315" name="Image 6">
            <a:extLst>
              <a:ext uri="{FF2B5EF4-FFF2-40B4-BE49-F238E27FC236}">
                <a16:creationId xmlns:a16="http://schemas.microsoft.com/office/drawing/2014/main" id="{A6173238-5F82-47A9-81A0-C633381B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371" y="5838939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Image 6">
            <a:extLst>
              <a:ext uri="{FF2B5EF4-FFF2-40B4-BE49-F238E27FC236}">
                <a16:creationId xmlns:a16="http://schemas.microsoft.com/office/drawing/2014/main" id="{A9985A27-3123-4EB0-BD64-292AC557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65" y="6571263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8" descr="Utiliser les logos - Agence Bio">
            <a:extLst>
              <a:ext uri="{FF2B5EF4-FFF2-40B4-BE49-F238E27FC236}">
                <a16:creationId xmlns:a16="http://schemas.microsoft.com/office/drawing/2014/main" id="{25FE06CE-9447-41EC-BD8C-7D2349F8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59" y="5768656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Image 6">
            <a:extLst>
              <a:ext uri="{FF2B5EF4-FFF2-40B4-BE49-F238E27FC236}">
                <a16:creationId xmlns:a16="http://schemas.microsoft.com/office/drawing/2014/main" id="{D6C1206D-C124-475C-9EEE-C0A7922E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47" y="4110128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Image 6">
            <a:extLst>
              <a:ext uri="{FF2B5EF4-FFF2-40B4-BE49-F238E27FC236}">
                <a16:creationId xmlns:a16="http://schemas.microsoft.com/office/drawing/2014/main" id="{0255AC38-A424-4BA5-907B-0C3B6DD9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50" y="5944595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Image 6">
            <a:extLst>
              <a:ext uri="{FF2B5EF4-FFF2-40B4-BE49-F238E27FC236}">
                <a16:creationId xmlns:a16="http://schemas.microsoft.com/office/drawing/2014/main" id="{15B87A91-43D1-4170-B200-C094F5F5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99" y="7965095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8" descr="Utiliser les logos - Agence Bio">
            <a:extLst>
              <a:ext uri="{FF2B5EF4-FFF2-40B4-BE49-F238E27FC236}">
                <a16:creationId xmlns:a16="http://schemas.microsoft.com/office/drawing/2014/main" id="{A18FB41D-5C5F-4C30-9844-1A5F5738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01" y="5027332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Image 321">
            <a:extLst>
              <a:ext uri="{FF2B5EF4-FFF2-40B4-BE49-F238E27FC236}">
                <a16:creationId xmlns:a16="http://schemas.microsoft.com/office/drawing/2014/main" id="{73F15748-766F-4EEF-A2AD-9E7FA4B8595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844" y="5040274"/>
            <a:ext cx="194540" cy="171232"/>
          </a:xfrm>
          <a:prstGeom prst="rect">
            <a:avLst/>
          </a:prstGeom>
        </p:spPr>
      </p:pic>
      <p:pic>
        <p:nvPicPr>
          <p:cNvPr id="324" name="VEGETARIEN" descr="Menus – Lebanon by Allo Liban">
            <a:extLst>
              <a:ext uri="{FF2B5EF4-FFF2-40B4-BE49-F238E27FC236}">
                <a16:creationId xmlns:a16="http://schemas.microsoft.com/office/drawing/2014/main" id="{ABD6B119-8EC0-4D74-9FC1-897886A5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8317285"/>
            <a:ext cx="412471" cy="4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Image 6">
            <a:extLst>
              <a:ext uri="{FF2B5EF4-FFF2-40B4-BE49-F238E27FC236}">
                <a16:creationId xmlns:a16="http://schemas.microsoft.com/office/drawing/2014/main" id="{3CD8CB94-6710-49FE-A1CE-522221DB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30" y="2854332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Image 6">
            <a:extLst>
              <a:ext uri="{FF2B5EF4-FFF2-40B4-BE49-F238E27FC236}">
                <a16:creationId xmlns:a16="http://schemas.microsoft.com/office/drawing/2014/main" id="{B673D12E-2E53-462E-A4FD-5CD020B2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26" y="6869725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Image 6">
            <a:extLst>
              <a:ext uri="{FF2B5EF4-FFF2-40B4-BE49-F238E27FC236}">
                <a16:creationId xmlns:a16="http://schemas.microsoft.com/office/drawing/2014/main" id="{7DB0FC53-0D10-4EB1-8F6E-BCCA5EC4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579" y="6976713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VEGETARIEN" descr="Menus – Lebanon by Allo Liban">
            <a:extLst>
              <a:ext uri="{FF2B5EF4-FFF2-40B4-BE49-F238E27FC236}">
                <a16:creationId xmlns:a16="http://schemas.microsoft.com/office/drawing/2014/main" id="{34802135-0F16-48CE-9485-7EA26C44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21" y="3221911"/>
            <a:ext cx="412471" cy="4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8" descr="Utiliser les logos - Agence Bio">
            <a:extLst>
              <a:ext uri="{FF2B5EF4-FFF2-40B4-BE49-F238E27FC236}">
                <a16:creationId xmlns:a16="http://schemas.microsoft.com/office/drawing/2014/main" id="{4C2BA9A8-808F-439E-8B36-B21C47E1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66" y="7404164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Image 6">
            <a:extLst>
              <a:ext uri="{FF2B5EF4-FFF2-40B4-BE49-F238E27FC236}">
                <a16:creationId xmlns:a16="http://schemas.microsoft.com/office/drawing/2014/main" id="{4B08667F-1D6B-4519-A569-7F52DD33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24" y="7996006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Image 6">
            <a:extLst>
              <a:ext uri="{FF2B5EF4-FFF2-40B4-BE49-F238E27FC236}">
                <a16:creationId xmlns:a16="http://schemas.microsoft.com/office/drawing/2014/main" id="{DDDF6C51-9E58-4F31-B0AF-65465CF5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39" y="6929321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Image 6">
            <a:extLst>
              <a:ext uri="{FF2B5EF4-FFF2-40B4-BE49-F238E27FC236}">
                <a16:creationId xmlns:a16="http://schemas.microsoft.com/office/drawing/2014/main" id="{5585B552-D97E-48A4-A882-66BFF95E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75" y="6813037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97581797-87EB-41E7-AE5E-5B95EA3D5745}"/>
              </a:ext>
            </a:extLst>
          </p:cNvPr>
          <p:cNvGrpSpPr/>
          <p:nvPr/>
        </p:nvGrpSpPr>
        <p:grpSpPr>
          <a:xfrm>
            <a:off x="561864" y="2024100"/>
            <a:ext cx="5924159" cy="619175"/>
            <a:chOff x="573913" y="3961611"/>
            <a:chExt cx="5924159" cy="619175"/>
          </a:xfrm>
        </p:grpSpPr>
        <p:grpSp>
          <p:nvGrpSpPr>
            <p:cNvPr id="336" name="Groupe 335">
              <a:extLst>
                <a:ext uri="{FF2B5EF4-FFF2-40B4-BE49-F238E27FC236}">
                  <a16:creationId xmlns:a16="http://schemas.microsoft.com/office/drawing/2014/main" id="{0DD52A2B-9783-4ABE-AE05-07C7795F1ACF}"/>
                </a:ext>
              </a:extLst>
            </p:cNvPr>
            <p:cNvGrpSpPr/>
            <p:nvPr/>
          </p:nvGrpSpPr>
          <p:grpSpPr>
            <a:xfrm>
              <a:off x="573913" y="4014610"/>
              <a:ext cx="5687768" cy="566176"/>
              <a:chOff x="1808195" y="2080266"/>
              <a:chExt cx="8902262" cy="886157"/>
            </a:xfrm>
          </p:grpSpPr>
          <p:grpSp>
            <p:nvGrpSpPr>
              <p:cNvPr id="342" name="Groupe 341">
                <a:extLst>
                  <a:ext uri="{FF2B5EF4-FFF2-40B4-BE49-F238E27FC236}">
                    <a16:creationId xmlns:a16="http://schemas.microsoft.com/office/drawing/2014/main" id="{C84243CD-36CC-4AEB-9884-E9D9F163A434}"/>
                  </a:ext>
                </a:extLst>
              </p:cNvPr>
              <p:cNvGrpSpPr/>
              <p:nvPr/>
            </p:nvGrpSpPr>
            <p:grpSpPr>
              <a:xfrm>
                <a:off x="4418943" y="2092515"/>
                <a:ext cx="1058683" cy="873908"/>
                <a:chOff x="6683905" y="1405375"/>
                <a:chExt cx="679285" cy="560727"/>
              </a:xfrm>
            </p:grpSpPr>
            <p:grpSp>
              <p:nvGrpSpPr>
                <p:cNvPr id="369" name="Groupe 368">
                  <a:extLst>
                    <a:ext uri="{FF2B5EF4-FFF2-40B4-BE49-F238E27FC236}">
                      <a16:creationId xmlns:a16="http://schemas.microsoft.com/office/drawing/2014/main" id="{6C816D3C-9371-42E3-BA1D-DE2CCC95F1FF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371" name="Rectangle : carré corné 370">
                    <a:extLst>
                      <a:ext uri="{FF2B5EF4-FFF2-40B4-BE49-F238E27FC236}">
                        <a16:creationId xmlns:a16="http://schemas.microsoft.com/office/drawing/2014/main" id="{AC24E2EB-E283-4649-A104-1E4A7BE1A688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4"/>
                      </a:solidFill>
                    </a:endParaRPr>
                  </a:p>
                </p:txBody>
              </p:sp>
              <p:grpSp>
                <p:nvGrpSpPr>
                  <p:cNvPr id="372" name="Groupe 371">
                    <a:extLst>
                      <a:ext uri="{FF2B5EF4-FFF2-40B4-BE49-F238E27FC236}">
                        <a16:creationId xmlns:a16="http://schemas.microsoft.com/office/drawing/2014/main" id="{983B66AB-C7C2-4BDC-9A08-53E84194CFAF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373" name="ZoneTexte 372">
                      <a:extLst>
                        <a:ext uri="{FF2B5EF4-FFF2-40B4-BE49-F238E27FC236}">
                          <a16:creationId xmlns:a16="http://schemas.microsoft.com/office/drawing/2014/main" id="{9576440B-0AF1-4713-8B72-BB226F7F6F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4"/>
                          </a:solidFill>
                        </a:rPr>
                        <a:t>30</a:t>
                      </a:r>
                    </a:p>
                  </p:txBody>
                </p:sp>
                <p:sp>
                  <p:nvSpPr>
                    <p:cNvPr id="374" name="ZoneTexte 373">
                      <a:extLst>
                        <a:ext uri="{FF2B5EF4-FFF2-40B4-BE49-F238E27FC236}">
                          <a16:creationId xmlns:a16="http://schemas.microsoft.com/office/drawing/2014/main" id="{0283B4B9-225B-4751-BF81-33C17581BA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4"/>
                          </a:solidFill>
                        </a:rPr>
                        <a:t>SEPT</a:t>
                      </a:r>
                    </a:p>
                  </p:txBody>
                </p:sp>
              </p:grpSp>
            </p:grp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45463CDE-E5EB-4843-A448-B124BBCD7FB7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4"/>
                    </a:solidFill>
                  </a:endParaRPr>
                </a:p>
              </p:txBody>
            </p:sp>
          </p:grpSp>
          <p:grpSp>
            <p:nvGrpSpPr>
              <p:cNvPr id="343" name="Groupe 342">
                <a:extLst>
                  <a:ext uri="{FF2B5EF4-FFF2-40B4-BE49-F238E27FC236}">
                    <a16:creationId xmlns:a16="http://schemas.microsoft.com/office/drawing/2014/main" id="{B0607941-B0A7-4142-9742-EE1A1E11CED1}"/>
                  </a:ext>
                </a:extLst>
              </p:cNvPr>
              <p:cNvGrpSpPr/>
              <p:nvPr/>
            </p:nvGrpSpPr>
            <p:grpSpPr>
              <a:xfrm>
                <a:off x="6985670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363" name="Groupe 362">
                  <a:extLst>
                    <a:ext uri="{FF2B5EF4-FFF2-40B4-BE49-F238E27FC236}">
                      <a16:creationId xmlns:a16="http://schemas.microsoft.com/office/drawing/2014/main" id="{76CC33FD-3744-498E-8578-59EFCEB74F53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365" name="Rectangle : carré corné 364">
                    <a:extLst>
                      <a:ext uri="{FF2B5EF4-FFF2-40B4-BE49-F238E27FC236}">
                        <a16:creationId xmlns:a16="http://schemas.microsoft.com/office/drawing/2014/main" id="{7604B254-5048-4459-AEBA-0A271C8D6DE2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6"/>
                      </a:solidFill>
                    </a:endParaRPr>
                  </a:p>
                </p:txBody>
              </p:sp>
              <p:grpSp>
                <p:nvGrpSpPr>
                  <p:cNvPr id="366" name="Groupe 365">
                    <a:extLst>
                      <a:ext uri="{FF2B5EF4-FFF2-40B4-BE49-F238E27FC236}">
                        <a16:creationId xmlns:a16="http://schemas.microsoft.com/office/drawing/2014/main" id="{F49B9EC2-50E8-4659-9519-5FDAA274CD7A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367" name="ZoneTexte 366">
                      <a:extLst>
                        <a:ext uri="{FF2B5EF4-FFF2-40B4-BE49-F238E27FC236}">
                          <a16:creationId xmlns:a16="http://schemas.microsoft.com/office/drawing/2014/main" id="{12B8B6E8-9718-4CEB-85B8-9268DC584B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6"/>
                          </a:solidFill>
                        </a:rPr>
                        <a:t>02</a:t>
                      </a:r>
                    </a:p>
                  </p:txBody>
                </p:sp>
                <p:sp>
                  <p:nvSpPr>
                    <p:cNvPr id="368" name="ZoneTexte 367">
                      <a:extLst>
                        <a:ext uri="{FF2B5EF4-FFF2-40B4-BE49-F238E27FC236}">
                          <a16:creationId xmlns:a16="http://schemas.microsoft.com/office/drawing/2014/main" id="{02149A37-39E5-4025-9FDF-3B46721CA8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6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360EBDFE-C1F1-46C5-9F02-1A57DD3C7428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344" name="Groupe 343">
                <a:extLst>
                  <a:ext uri="{FF2B5EF4-FFF2-40B4-BE49-F238E27FC236}">
                    <a16:creationId xmlns:a16="http://schemas.microsoft.com/office/drawing/2014/main" id="{AF18F3F0-D34A-4F8B-A759-B62CA8460B3C}"/>
                  </a:ext>
                </a:extLst>
              </p:cNvPr>
              <p:cNvGrpSpPr/>
              <p:nvPr/>
            </p:nvGrpSpPr>
            <p:grpSpPr>
              <a:xfrm>
                <a:off x="9651774" y="2092512"/>
                <a:ext cx="1058683" cy="872813"/>
                <a:chOff x="6683905" y="1406077"/>
                <a:chExt cx="679285" cy="560025"/>
              </a:xfrm>
            </p:grpSpPr>
            <p:grpSp>
              <p:nvGrpSpPr>
                <p:cNvPr id="357" name="Groupe 356">
                  <a:extLst>
                    <a:ext uri="{FF2B5EF4-FFF2-40B4-BE49-F238E27FC236}">
                      <a16:creationId xmlns:a16="http://schemas.microsoft.com/office/drawing/2014/main" id="{2E5F9CF7-8910-48A8-BF1C-C4DC6E4817FB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5"/>
                  <a:chOff x="6683905" y="1406077"/>
                  <a:chExt cx="679285" cy="560025"/>
                </a:xfrm>
              </p:grpSpPr>
              <p:sp>
                <p:nvSpPr>
                  <p:cNvPr id="359" name="Rectangle : carré corné 358">
                    <a:extLst>
                      <a:ext uri="{FF2B5EF4-FFF2-40B4-BE49-F238E27FC236}">
                        <a16:creationId xmlns:a16="http://schemas.microsoft.com/office/drawing/2014/main" id="{643172E9-C2B7-44EF-87C3-9727F96E5966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/>
                  </a:p>
                </p:txBody>
              </p:sp>
              <p:grpSp>
                <p:nvGrpSpPr>
                  <p:cNvPr id="360" name="Groupe 359">
                    <a:extLst>
                      <a:ext uri="{FF2B5EF4-FFF2-40B4-BE49-F238E27FC236}">
                        <a16:creationId xmlns:a16="http://schemas.microsoft.com/office/drawing/2014/main" id="{3481C0C1-AEBE-4E61-B742-EA47DA3876FB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8"/>
                    <a:chOff x="6683905" y="1421004"/>
                    <a:chExt cx="679285" cy="545098"/>
                  </a:xfrm>
                </p:grpSpPr>
                <p:sp>
                  <p:nvSpPr>
                    <p:cNvPr id="361" name="ZoneTexte 360">
                      <a:extLst>
                        <a:ext uri="{FF2B5EF4-FFF2-40B4-BE49-F238E27FC236}">
                          <a16:creationId xmlns:a16="http://schemas.microsoft.com/office/drawing/2014/main" id="{09E4F4AB-3B37-4A42-BD8B-C87A59F5CC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5"/>
                          </a:solidFill>
                        </a:rPr>
                        <a:t>04</a:t>
                      </a:r>
                    </a:p>
                  </p:txBody>
                </p:sp>
                <p:sp>
                  <p:nvSpPr>
                    <p:cNvPr id="362" name="ZoneTexte 361">
                      <a:extLst>
                        <a:ext uri="{FF2B5EF4-FFF2-40B4-BE49-F238E27FC236}">
                          <a16:creationId xmlns:a16="http://schemas.microsoft.com/office/drawing/2014/main" id="{BDFDD545-6725-44EE-BA85-E781627336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5"/>
                          </a:solidFill>
                        </a:rPr>
                        <a:t>OCT.</a:t>
                      </a:r>
                    </a:p>
                  </p:txBody>
                </p:sp>
              </p:grpSp>
            </p:grp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8A3EF709-6872-4E4E-9DF1-5BE988F48B0B}"/>
                    </a:ext>
                  </a:extLst>
                </p:cNvPr>
                <p:cNvSpPr/>
                <p:nvPr/>
              </p:nvSpPr>
              <p:spPr>
                <a:xfrm>
                  <a:off x="6792929" y="1406077"/>
                  <a:ext cx="432000" cy="72000"/>
                </a:xfrm>
                <a:prstGeom prst="rect">
                  <a:avLst/>
                </a:prstGeom>
                <a:solidFill>
                  <a:srgbClr val="801985"/>
                </a:solidFill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45" name="Groupe 344">
                <a:extLst>
                  <a:ext uri="{FF2B5EF4-FFF2-40B4-BE49-F238E27FC236}">
                    <a16:creationId xmlns:a16="http://schemas.microsoft.com/office/drawing/2014/main" id="{7062FA7E-A81E-43C4-BCBF-954C2E55AD44}"/>
                  </a:ext>
                </a:extLst>
              </p:cNvPr>
              <p:cNvGrpSpPr/>
              <p:nvPr/>
            </p:nvGrpSpPr>
            <p:grpSpPr>
              <a:xfrm>
                <a:off x="1808195" y="2092514"/>
                <a:ext cx="1058683" cy="873906"/>
                <a:chOff x="6683905" y="1405375"/>
                <a:chExt cx="679285" cy="560726"/>
              </a:xfrm>
            </p:grpSpPr>
            <p:grpSp>
              <p:nvGrpSpPr>
                <p:cNvPr id="351" name="Groupe 350">
                  <a:extLst>
                    <a:ext uri="{FF2B5EF4-FFF2-40B4-BE49-F238E27FC236}">
                      <a16:creationId xmlns:a16="http://schemas.microsoft.com/office/drawing/2014/main" id="{79AB21F1-9182-4047-AC2A-53AC47A777CC}"/>
                    </a:ext>
                  </a:extLst>
                </p:cNvPr>
                <p:cNvGrpSpPr/>
                <p:nvPr/>
              </p:nvGrpSpPr>
              <p:grpSpPr>
                <a:xfrm>
                  <a:off x="6683905" y="1406077"/>
                  <a:ext cx="679285" cy="560024"/>
                  <a:chOff x="6683905" y="1406077"/>
                  <a:chExt cx="679285" cy="560024"/>
                </a:xfrm>
              </p:grpSpPr>
              <p:sp>
                <p:nvSpPr>
                  <p:cNvPr id="353" name="Rectangle : carré corné 352">
                    <a:extLst>
                      <a:ext uri="{FF2B5EF4-FFF2-40B4-BE49-F238E27FC236}">
                        <a16:creationId xmlns:a16="http://schemas.microsoft.com/office/drawing/2014/main" id="{6B23C557-1DD3-433A-8F67-D3BF4C7ADCAB}"/>
                      </a:ext>
                    </a:extLst>
                  </p:cNvPr>
                  <p:cNvSpPr/>
                  <p:nvPr/>
                </p:nvSpPr>
                <p:spPr>
                  <a:xfrm>
                    <a:off x="6797742" y="1406077"/>
                    <a:ext cx="432000" cy="499871"/>
                  </a:xfrm>
                  <a:prstGeom prst="foldedCorner">
                    <a:avLst>
                      <a:gd name="adj" fmla="val 2007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chemeClr val="accent1"/>
                      </a:solidFill>
                    </a:endParaRPr>
                  </a:p>
                </p:txBody>
              </p:sp>
              <p:grpSp>
                <p:nvGrpSpPr>
                  <p:cNvPr id="354" name="Groupe 353">
                    <a:extLst>
                      <a:ext uri="{FF2B5EF4-FFF2-40B4-BE49-F238E27FC236}">
                        <a16:creationId xmlns:a16="http://schemas.microsoft.com/office/drawing/2014/main" id="{1C68BBCC-FA88-4D31-B400-D4AD79296B70}"/>
                      </a:ext>
                    </a:extLst>
                  </p:cNvPr>
                  <p:cNvGrpSpPr/>
                  <p:nvPr/>
                </p:nvGrpSpPr>
                <p:grpSpPr>
                  <a:xfrm>
                    <a:off x="6683905" y="1421004"/>
                    <a:ext cx="679285" cy="545097"/>
                    <a:chOff x="6683905" y="1421004"/>
                    <a:chExt cx="679285" cy="545097"/>
                  </a:xfrm>
                </p:grpSpPr>
                <p:sp>
                  <p:nvSpPr>
                    <p:cNvPr id="355" name="ZoneTexte 354">
                      <a:extLst>
                        <a:ext uri="{FF2B5EF4-FFF2-40B4-BE49-F238E27FC236}">
                          <a16:creationId xmlns:a16="http://schemas.microsoft.com/office/drawing/2014/main" id="{4B94E975-97BD-47FB-A178-B1E7747050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3905" y="1421004"/>
                      <a:ext cx="679285" cy="4636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2400" b="1" cap="small" dirty="0">
                          <a:solidFill>
                            <a:schemeClr val="accent1"/>
                          </a:solidFill>
                        </a:rPr>
                        <a:t>29</a:t>
                      </a:r>
                    </a:p>
                  </p:txBody>
                </p:sp>
                <p:sp>
                  <p:nvSpPr>
                    <p:cNvPr id="356" name="ZoneTexte 355">
                      <a:extLst>
                        <a:ext uri="{FF2B5EF4-FFF2-40B4-BE49-F238E27FC236}">
                          <a16:creationId xmlns:a16="http://schemas.microsoft.com/office/drawing/2014/main" id="{50C1C257-F805-4B1C-B121-FE9A381226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3971" y="1749740"/>
                      <a:ext cx="451823" cy="2163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fr-FR" sz="800" cap="small" dirty="0">
                          <a:solidFill>
                            <a:schemeClr val="accent1"/>
                          </a:solidFill>
                        </a:rPr>
                        <a:t>SEPT.</a:t>
                      </a:r>
                    </a:p>
                  </p:txBody>
                </p:sp>
              </p:grpSp>
            </p:grp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001F24DB-37C6-4867-A5FB-27589C63EF16}"/>
                    </a:ext>
                  </a:extLst>
                </p:cNvPr>
                <p:cNvSpPr/>
                <p:nvPr/>
              </p:nvSpPr>
              <p:spPr>
                <a:xfrm>
                  <a:off x="6792929" y="1405375"/>
                  <a:ext cx="432000" cy="720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46" name="Groupe 345">
                <a:extLst>
                  <a:ext uri="{FF2B5EF4-FFF2-40B4-BE49-F238E27FC236}">
                    <a16:creationId xmlns:a16="http://schemas.microsoft.com/office/drawing/2014/main" id="{5BF0BA83-1F7E-41CE-9142-3EFE04E5190A}"/>
                  </a:ext>
                </a:extLst>
              </p:cNvPr>
              <p:cNvGrpSpPr/>
              <p:nvPr/>
            </p:nvGrpSpPr>
            <p:grpSpPr>
              <a:xfrm>
                <a:off x="2021923" y="2080266"/>
                <a:ext cx="7970519" cy="116444"/>
                <a:chOff x="2021923" y="2080266"/>
                <a:chExt cx="7970519" cy="116444"/>
              </a:xfrm>
            </p:grpSpPr>
            <p:sp>
              <p:nvSpPr>
                <p:cNvPr id="347" name="Ellipse 346">
                  <a:extLst>
                    <a:ext uri="{FF2B5EF4-FFF2-40B4-BE49-F238E27FC236}">
                      <a16:creationId xmlns:a16="http://schemas.microsoft.com/office/drawing/2014/main" id="{D936254A-0E17-41C7-B7F8-D7A5D43D8B19}"/>
                    </a:ext>
                  </a:extLst>
                </p:cNvPr>
                <p:cNvSpPr/>
                <p:nvPr/>
              </p:nvSpPr>
              <p:spPr>
                <a:xfrm>
                  <a:off x="2021923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348" name="Ellipse 347">
                  <a:extLst>
                    <a:ext uri="{FF2B5EF4-FFF2-40B4-BE49-F238E27FC236}">
                      <a16:creationId xmlns:a16="http://schemas.microsoft.com/office/drawing/2014/main" id="{5EE7ED50-6E5F-4258-8D4F-56AD6064D97E}"/>
                    </a:ext>
                  </a:extLst>
                </p:cNvPr>
                <p:cNvSpPr/>
                <p:nvPr/>
              </p:nvSpPr>
              <p:spPr>
                <a:xfrm>
                  <a:off x="4662821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349" name="Ellipse 348">
                  <a:extLst>
                    <a:ext uri="{FF2B5EF4-FFF2-40B4-BE49-F238E27FC236}">
                      <a16:creationId xmlns:a16="http://schemas.microsoft.com/office/drawing/2014/main" id="{B1B70B23-B3DE-4034-9741-9E82C37921F4}"/>
                    </a:ext>
                  </a:extLst>
                </p:cNvPr>
                <p:cNvSpPr/>
                <p:nvPr/>
              </p:nvSpPr>
              <p:spPr>
                <a:xfrm>
                  <a:off x="7233517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350" name="Ellipse 349">
                  <a:extLst>
                    <a:ext uri="{FF2B5EF4-FFF2-40B4-BE49-F238E27FC236}">
                      <a16:creationId xmlns:a16="http://schemas.microsoft.com/office/drawing/2014/main" id="{88153911-8F3A-43AA-8DF8-0346395B94C7}"/>
                    </a:ext>
                  </a:extLst>
                </p:cNvPr>
                <p:cNvSpPr/>
                <p:nvPr/>
              </p:nvSpPr>
              <p:spPr>
                <a:xfrm>
                  <a:off x="9875998" y="2080266"/>
                  <a:ext cx="116444" cy="116444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</p:grpSp>
        </p:grpSp>
        <p:grpSp>
          <p:nvGrpSpPr>
            <p:cNvPr id="337" name="Groupe 336">
              <a:extLst>
                <a:ext uri="{FF2B5EF4-FFF2-40B4-BE49-F238E27FC236}">
                  <a16:creationId xmlns:a16="http://schemas.microsoft.com/office/drawing/2014/main" id="{9DF0A5F4-A6AC-4597-86E0-494C95DF8979}"/>
                </a:ext>
              </a:extLst>
            </p:cNvPr>
            <p:cNvGrpSpPr/>
            <p:nvPr/>
          </p:nvGrpSpPr>
          <p:grpSpPr>
            <a:xfrm>
              <a:off x="782307" y="3961611"/>
              <a:ext cx="5715765" cy="200055"/>
              <a:chOff x="766939" y="1964987"/>
              <a:chExt cx="5715765" cy="200055"/>
            </a:xfrm>
          </p:grpSpPr>
          <p:sp>
            <p:nvSpPr>
              <p:cNvPr id="338" name="ZoneTexte 337">
                <a:extLst>
                  <a:ext uri="{FF2B5EF4-FFF2-40B4-BE49-F238E27FC236}">
                    <a16:creationId xmlns:a16="http://schemas.microsoft.com/office/drawing/2014/main" id="{C8EFAED4-41ED-4063-8957-E9CED9194393}"/>
                  </a:ext>
                </a:extLst>
              </p:cNvPr>
              <p:cNvSpPr txBox="1"/>
              <p:nvPr/>
            </p:nvSpPr>
            <p:spPr>
              <a:xfrm>
                <a:off x="766939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lundi</a:t>
                </a:r>
              </a:p>
            </p:txBody>
          </p:sp>
          <p:sp>
            <p:nvSpPr>
              <p:cNvPr id="339" name="ZoneTexte 338">
                <a:extLst>
                  <a:ext uri="{FF2B5EF4-FFF2-40B4-BE49-F238E27FC236}">
                    <a16:creationId xmlns:a16="http://schemas.microsoft.com/office/drawing/2014/main" id="{2B748953-FFBA-4B40-86BA-9031FFB742B8}"/>
                  </a:ext>
                </a:extLst>
              </p:cNvPr>
              <p:cNvSpPr txBox="1"/>
              <p:nvPr/>
            </p:nvSpPr>
            <p:spPr>
              <a:xfrm>
                <a:off x="2426467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mardi</a:t>
                </a:r>
              </a:p>
            </p:txBody>
          </p:sp>
          <p:sp>
            <p:nvSpPr>
              <p:cNvPr id="340" name="ZoneTexte 339">
                <a:extLst>
                  <a:ext uri="{FF2B5EF4-FFF2-40B4-BE49-F238E27FC236}">
                    <a16:creationId xmlns:a16="http://schemas.microsoft.com/office/drawing/2014/main" id="{51A1BEB0-B052-4BF7-A906-DE3FC0DFAA8C}"/>
                  </a:ext>
                </a:extLst>
              </p:cNvPr>
              <p:cNvSpPr txBox="1"/>
              <p:nvPr/>
            </p:nvSpPr>
            <p:spPr>
              <a:xfrm>
                <a:off x="408599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jeudi</a:t>
                </a:r>
              </a:p>
            </p:txBody>
          </p:sp>
          <p:sp>
            <p:nvSpPr>
              <p:cNvPr id="341" name="ZoneTexte 340">
                <a:extLst>
                  <a:ext uri="{FF2B5EF4-FFF2-40B4-BE49-F238E27FC236}">
                    <a16:creationId xmlns:a16="http://schemas.microsoft.com/office/drawing/2014/main" id="{DB8E69AC-ED5F-4BB4-BCA2-28E67F976C36}"/>
                  </a:ext>
                </a:extLst>
              </p:cNvPr>
              <p:cNvSpPr txBox="1"/>
              <p:nvPr/>
            </p:nvSpPr>
            <p:spPr>
              <a:xfrm>
                <a:off x="5768575" y="1964987"/>
                <a:ext cx="7141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cap="small" dirty="0">
                    <a:solidFill>
                      <a:schemeClr val="bg1"/>
                    </a:solidFill>
                  </a:rPr>
                  <a:t>vend.</a:t>
                </a:r>
              </a:p>
            </p:txBody>
          </p:sp>
        </p:grpSp>
      </p:grpSp>
      <p:sp>
        <p:nvSpPr>
          <p:cNvPr id="375" name="ZoneTexte 374">
            <a:extLst>
              <a:ext uri="{FF2B5EF4-FFF2-40B4-BE49-F238E27FC236}">
                <a16:creationId xmlns:a16="http://schemas.microsoft.com/office/drawing/2014/main" id="{CE4C0709-F619-4FDC-B749-F7B478F607C4}"/>
              </a:ext>
            </a:extLst>
          </p:cNvPr>
          <p:cNvSpPr txBox="1"/>
          <p:nvPr/>
        </p:nvSpPr>
        <p:spPr>
          <a:xfrm>
            <a:off x="5901524" y="7360792"/>
            <a:ext cx="130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Salade de fruits</a:t>
            </a:r>
            <a:r>
              <a:rPr lang="fr-FR" sz="1200" dirty="0">
                <a:effectLst/>
              </a:rPr>
              <a:t>  </a:t>
            </a:r>
            <a:endParaRPr lang="fr-FR" sz="1200" dirty="0"/>
          </a:p>
        </p:txBody>
      </p:sp>
      <p:sp>
        <p:nvSpPr>
          <p:cNvPr id="376" name="ZoneTexte 375">
            <a:extLst>
              <a:ext uri="{FF2B5EF4-FFF2-40B4-BE49-F238E27FC236}">
                <a16:creationId xmlns:a16="http://schemas.microsoft.com/office/drawing/2014/main" id="{86520E17-671D-4067-BBA2-1398B38FA8C2}"/>
              </a:ext>
            </a:extLst>
          </p:cNvPr>
          <p:cNvSpPr txBox="1"/>
          <p:nvPr/>
        </p:nvSpPr>
        <p:spPr>
          <a:xfrm>
            <a:off x="5883724" y="2310041"/>
            <a:ext cx="1309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S</a:t>
            </a:r>
            <a:r>
              <a:rPr lang="fr-FR" sz="1200" dirty="0"/>
              <a:t>alade de pâtes</a:t>
            </a:r>
            <a:endParaRPr lang="fr-FR" sz="1200" dirty="0">
              <a:effectLst/>
            </a:endParaRPr>
          </a:p>
        </p:txBody>
      </p:sp>
      <p:sp>
        <p:nvSpPr>
          <p:cNvPr id="377" name="ZoneTexte 376">
            <a:extLst>
              <a:ext uri="{FF2B5EF4-FFF2-40B4-BE49-F238E27FC236}">
                <a16:creationId xmlns:a16="http://schemas.microsoft.com/office/drawing/2014/main" id="{56405780-2BBD-4A11-B1E0-A109647B374D}"/>
              </a:ext>
            </a:extLst>
          </p:cNvPr>
          <p:cNvSpPr txBox="1"/>
          <p:nvPr/>
        </p:nvSpPr>
        <p:spPr>
          <a:xfrm>
            <a:off x="5842631" y="4374372"/>
            <a:ext cx="1428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Nems aux légumes</a:t>
            </a:r>
          </a:p>
        </p:txBody>
      </p:sp>
      <p:pic>
        <p:nvPicPr>
          <p:cNvPr id="378" name="Image 6">
            <a:extLst>
              <a:ext uri="{FF2B5EF4-FFF2-40B4-BE49-F238E27FC236}">
                <a16:creationId xmlns:a16="http://schemas.microsoft.com/office/drawing/2014/main" id="{B1614854-908F-47F4-98EB-74AFB529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20" y="3053379"/>
            <a:ext cx="159119" cy="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" name="ZoneTexte 378">
            <a:extLst>
              <a:ext uri="{FF2B5EF4-FFF2-40B4-BE49-F238E27FC236}">
                <a16:creationId xmlns:a16="http://schemas.microsoft.com/office/drawing/2014/main" id="{5CFA8395-4F1C-4A0D-A64D-023944C007B6}"/>
              </a:ext>
            </a:extLst>
          </p:cNvPr>
          <p:cNvSpPr txBox="1"/>
          <p:nvPr/>
        </p:nvSpPr>
        <p:spPr>
          <a:xfrm>
            <a:off x="5867881" y="5321142"/>
            <a:ext cx="130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Crème dessert</a:t>
            </a:r>
            <a:r>
              <a:rPr lang="fr-FR" sz="1200" dirty="0">
                <a:effectLst/>
              </a:rPr>
              <a:t> </a:t>
            </a:r>
            <a:endParaRPr lang="fr-FR" sz="1200" dirty="0"/>
          </a:p>
        </p:txBody>
      </p:sp>
      <p:sp>
        <p:nvSpPr>
          <p:cNvPr id="380" name="ZoneTexte 379">
            <a:extLst>
              <a:ext uri="{FF2B5EF4-FFF2-40B4-BE49-F238E27FC236}">
                <a16:creationId xmlns:a16="http://schemas.microsoft.com/office/drawing/2014/main" id="{23149D30-1DFE-4576-8732-6BF95A3BA9E8}"/>
              </a:ext>
            </a:extLst>
          </p:cNvPr>
          <p:cNvSpPr txBox="1"/>
          <p:nvPr/>
        </p:nvSpPr>
        <p:spPr>
          <a:xfrm>
            <a:off x="4349835" y="4323517"/>
            <a:ext cx="1040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</a:rPr>
              <a:t>Radis beurre</a:t>
            </a:r>
          </a:p>
        </p:txBody>
      </p:sp>
      <p:sp>
        <p:nvSpPr>
          <p:cNvPr id="381" name="ZoneTexte 380">
            <a:extLst>
              <a:ext uri="{FF2B5EF4-FFF2-40B4-BE49-F238E27FC236}">
                <a16:creationId xmlns:a16="http://schemas.microsoft.com/office/drawing/2014/main" id="{554BBB8F-CFA4-4A66-90D6-7141CFC05E4F}"/>
              </a:ext>
            </a:extLst>
          </p:cNvPr>
          <p:cNvSpPr txBox="1"/>
          <p:nvPr/>
        </p:nvSpPr>
        <p:spPr>
          <a:xfrm>
            <a:off x="5598052" y="4745323"/>
            <a:ext cx="175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Saumon sauce oseille</a:t>
            </a:r>
          </a:p>
          <a:p>
            <a:pPr algn="ctr"/>
            <a:r>
              <a:rPr lang="fr-FR" sz="1200" dirty="0"/>
              <a:t>Semoule BIO</a:t>
            </a:r>
          </a:p>
        </p:txBody>
      </p:sp>
      <p:pic>
        <p:nvPicPr>
          <p:cNvPr id="382" name="Picture 8" descr="Utiliser les logos - Agence Bio">
            <a:extLst>
              <a:ext uri="{FF2B5EF4-FFF2-40B4-BE49-F238E27FC236}">
                <a16:creationId xmlns:a16="http://schemas.microsoft.com/office/drawing/2014/main" id="{55DC213D-F200-4BA5-ADDF-818524AE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28" y="1593597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VEGETARIEN" descr="Menus – Lebanon by Allo Liban">
            <a:extLst>
              <a:ext uri="{FF2B5EF4-FFF2-40B4-BE49-F238E27FC236}">
                <a16:creationId xmlns:a16="http://schemas.microsoft.com/office/drawing/2014/main" id="{B1E3802B-2174-4300-B26F-ABB334EE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85" y="7152115"/>
            <a:ext cx="473255" cy="4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Utiliser les logos - Agence Bio">
            <a:extLst>
              <a:ext uri="{FF2B5EF4-FFF2-40B4-BE49-F238E27FC236}">
                <a16:creationId xmlns:a16="http://schemas.microsoft.com/office/drawing/2014/main" id="{D02FC4C6-2526-4CA4-13EE-573B8B9F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64" y="3322463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Utiliser les logos - Agence Bio">
            <a:extLst>
              <a:ext uri="{FF2B5EF4-FFF2-40B4-BE49-F238E27FC236}">
                <a16:creationId xmlns:a16="http://schemas.microsoft.com/office/drawing/2014/main" id="{062FB244-BBC9-4C1D-5EDA-7C254182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12" y="8372720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Utiliser les logos - Agence Bio">
            <a:extLst>
              <a:ext uri="{FF2B5EF4-FFF2-40B4-BE49-F238E27FC236}">
                <a16:creationId xmlns:a16="http://schemas.microsoft.com/office/drawing/2014/main" id="{E377B227-0140-79E7-AE1F-DFF3BF1A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05" y="4993136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Utiliser les logos - Agence Bio">
            <a:extLst>
              <a:ext uri="{FF2B5EF4-FFF2-40B4-BE49-F238E27FC236}">
                <a16:creationId xmlns:a16="http://schemas.microsoft.com/office/drawing/2014/main" id="{AF6E037E-5FB5-86DB-0A82-16C03C23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79" y="5250915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Utiliser les logos - Agence Bio">
            <a:extLst>
              <a:ext uri="{FF2B5EF4-FFF2-40B4-BE49-F238E27FC236}">
                <a16:creationId xmlns:a16="http://schemas.microsoft.com/office/drawing/2014/main" id="{C54ADE0F-79B5-2922-38EA-51D131A2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16" y="7245823"/>
            <a:ext cx="127030" cy="1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EAB74D-543B-E94E-C332-0F0F27128B2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3969" y="8189405"/>
            <a:ext cx="194540" cy="171232"/>
          </a:xfrm>
          <a:prstGeom prst="rect">
            <a:avLst/>
          </a:prstGeom>
        </p:spPr>
      </p:pic>
      <p:pic>
        <p:nvPicPr>
          <p:cNvPr id="1381" name="Image 1380">
            <a:extLst>
              <a:ext uri="{FF2B5EF4-FFF2-40B4-BE49-F238E27FC236}">
                <a16:creationId xmlns:a16="http://schemas.microsoft.com/office/drawing/2014/main" id="{63C4BEAD-F191-3A9C-FD9A-35BC1262B34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546" y="4774240"/>
            <a:ext cx="194540" cy="171232"/>
          </a:xfrm>
          <a:prstGeom prst="rect">
            <a:avLst/>
          </a:prstGeom>
        </p:spPr>
      </p:pic>
      <p:pic>
        <p:nvPicPr>
          <p:cNvPr id="1382" name="Image 1381">
            <a:extLst>
              <a:ext uri="{FF2B5EF4-FFF2-40B4-BE49-F238E27FC236}">
                <a16:creationId xmlns:a16="http://schemas.microsoft.com/office/drawing/2014/main" id="{E38DEE52-2D74-5EDB-6551-5C7AB314CC9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4036" y="6425362"/>
            <a:ext cx="194540" cy="171232"/>
          </a:xfrm>
          <a:prstGeom prst="rect">
            <a:avLst/>
          </a:prstGeom>
        </p:spPr>
      </p:pic>
      <p:pic>
        <p:nvPicPr>
          <p:cNvPr id="1388" name="Image 1387">
            <a:extLst>
              <a:ext uri="{FF2B5EF4-FFF2-40B4-BE49-F238E27FC236}">
                <a16:creationId xmlns:a16="http://schemas.microsoft.com/office/drawing/2014/main" id="{DE3FDE92-4B8F-E434-634A-1C1A3A7471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4528487" y="6931401"/>
            <a:ext cx="3004782" cy="3004782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6DCFA5-1DEA-9F89-32E1-0D2D8E30547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7558" y="7655275"/>
            <a:ext cx="194540" cy="17123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7D0A1D5-0781-F1E3-F7FB-D82C33C37C5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8583" y="6031250"/>
            <a:ext cx="194540" cy="17123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666B05B-9299-9162-AE45-16171D31EDD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907" y="2835336"/>
            <a:ext cx="194540" cy="1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6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ENUS 202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57D1F"/>
      </a:accent1>
      <a:accent2>
        <a:srgbClr val="406270"/>
      </a:accent2>
      <a:accent3>
        <a:srgbClr val="04AFA2"/>
      </a:accent3>
      <a:accent4>
        <a:srgbClr val="BE235B"/>
      </a:accent4>
      <a:accent5>
        <a:srgbClr val="5C125F"/>
      </a:accent5>
      <a:accent6>
        <a:srgbClr val="89B93C"/>
      </a:accent6>
      <a:hlink>
        <a:srgbClr val="F57D1F"/>
      </a:hlink>
      <a:folHlink>
        <a:srgbClr val="BE235B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7032</TotalTime>
  <Words>270</Words>
  <Application>Microsoft Office PowerPoint</Application>
  <PresentationFormat>Personnalisé</PresentationFormat>
  <Paragraphs>117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Accueil</cp:lastModifiedBy>
  <cp:revision>111</cp:revision>
  <cp:lastPrinted>2025-06-16T14:18:31Z</cp:lastPrinted>
  <dcterms:created xsi:type="dcterms:W3CDTF">2021-11-18T10:15:55Z</dcterms:created>
  <dcterms:modified xsi:type="dcterms:W3CDTF">2025-09-24T09:28:30Z</dcterms:modified>
</cp:coreProperties>
</file>